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61"/>
  </p:notesMasterIdLst>
  <p:sldIdLst>
    <p:sldId id="256" r:id="rId3"/>
    <p:sldId id="325" r:id="rId4"/>
    <p:sldId id="257" r:id="rId5"/>
    <p:sldId id="258" r:id="rId6"/>
    <p:sldId id="285" r:id="rId7"/>
    <p:sldId id="310" r:id="rId8"/>
    <p:sldId id="309" r:id="rId9"/>
    <p:sldId id="286" r:id="rId10"/>
    <p:sldId id="287" r:id="rId11"/>
    <p:sldId id="288" r:id="rId12"/>
    <p:sldId id="259" r:id="rId13"/>
    <p:sldId id="321" r:id="rId14"/>
    <p:sldId id="322" r:id="rId15"/>
    <p:sldId id="323" r:id="rId16"/>
    <p:sldId id="324" r:id="rId17"/>
    <p:sldId id="290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6" r:id="rId28"/>
    <p:sldId id="340" r:id="rId29"/>
    <p:sldId id="341" r:id="rId30"/>
    <p:sldId id="342" r:id="rId31"/>
    <p:sldId id="343" r:id="rId32"/>
    <p:sldId id="344" r:id="rId33"/>
    <p:sldId id="345" r:id="rId34"/>
    <p:sldId id="327" r:id="rId35"/>
    <p:sldId id="328" r:id="rId36"/>
    <p:sldId id="329" r:id="rId37"/>
    <p:sldId id="330" r:id="rId38"/>
    <p:sldId id="331" r:id="rId39"/>
    <p:sldId id="332" r:id="rId40"/>
    <p:sldId id="333" r:id="rId41"/>
    <p:sldId id="334" r:id="rId42"/>
    <p:sldId id="335" r:id="rId43"/>
    <p:sldId id="336" r:id="rId44"/>
    <p:sldId id="337" r:id="rId45"/>
    <p:sldId id="338" r:id="rId46"/>
    <p:sldId id="339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46" r:id="rId56"/>
    <p:sldId id="347" r:id="rId57"/>
    <p:sldId id="348" r:id="rId58"/>
    <p:sldId id="349" r:id="rId59"/>
    <p:sldId id="279" r:id="rId60"/>
  </p:sldIdLst>
  <p:sldSz cx="9144000" cy="5143500" type="screen16x9"/>
  <p:notesSz cx="6858000" cy="9144000"/>
  <p:embeddedFontLst>
    <p:embeddedFont>
      <p:font typeface="Muli Light" panose="020B0604020202020204" charset="0"/>
      <p:regular r:id="rId62"/>
      <p:bold r:id="rId63"/>
      <p:italic r:id="rId64"/>
      <p:boldItalic r:id="rId65"/>
    </p:embeddedFont>
    <p:embeddedFont>
      <p:font typeface="Muli" panose="020B0604020202020204" charset="0"/>
      <p:regular r:id="rId66"/>
      <p:bold r:id="rId67"/>
      <p:italic r:id="rId68"/>
      <p:boldItalic r:id="rId69"/>
    </p:embeddedFont>
    <p:embeddedFont>
      <p:font typeface="Angsana New" panose="020B0604020202020204" charset="-34"/>
      <p:regular r:id="rId70"/>
      <p:bold r:id="rId71"/>
      <p:italic r:id="rId72"/>
      <p:boldItalic r:id="rId73"/>
    </p:embeddedFont>
    <p:embeddedFont>
      <p:font typeface="Roboto Slab" panose="020B0604020202020204" charset="0"/>
      <p:regular r:id="rId74"/>
      <p:bold r:id="rId75"/>
    </p:embeddedFont>
    <p:embeddedFont>
      <p:font typeface="Tahoma" panose="020B0604030504040204" pitchFamily="34" charset="0"/>
      <p:regular r:id="rId76"/>
      <p:bold r:id="rId77"/>
    </p:embeddedFont>
    <p:embeddedFont>
      <p:font typeface="Muli Black" panose="020B0604020202020204" charset="0"/>
      <p:bold r:id="rId78"/>
      <p:boldItalic r:id="rId7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6E606BD3-E6B7-458F-8CF6-F5DFEFB8B7D2}">
  <a:tblStyle styleId="{6E606BD3-E6B7-458F-8CF6-F5DFEFB8B7D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 autoAdjust="0"/>
    <p:restoredTop sz="94615" autoAdjust="0"/>
  </p:normalViewPr>
  <p:slideViewPr>
    <p:cSldViewPr>
      <p:cViewPr>
        <p:scale>
          <a:sx n="96" d="100"/>
          <a:sy n="96" d="100"/>
        </p:scale>
        <p:origin x="534" y="61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25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76" Type="http://schemas.openxmlformats.org/officeDocument/2006/relationships/font" Target="fonts/font15.fntdata"/><Relationship Id="rId7" Type="http://schemas.openxmlformats.org/officeDocument/2006/relationships/slide" Target="slides/slide5.xml"/><Relationship Id="rId71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font" Target="fonts/font5.fntdata"/><Relationship Id="rId74" Type="http://schemas.openxmlformats.org/officeDocument/2006/relationships/font" Target="fonts/font13.fntdata"/><Relationship Id="rId79" Type="http://schemas.openxmlformats.org/officeDocument/2006/relationships/font" Target="fonts/font18.fntdata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82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78" Type="http://schemas.openxmlformats.org/officeDocument/2006/relationships/font" Target="fonts/font17.fntdata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font" Target="fonts/font16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1.fntdata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6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font" Target="fonts/font14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023702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Shape 14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Shape 14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2842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Shape 16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Shape 16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3235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Shape 16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Shape 16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431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Shape 16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Shape 16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6213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Shape 16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Shape 16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3592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Shape 16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Shape 16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73721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Shape 16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Shape 16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57963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Shape 16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Shape 16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6281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Shape 16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Shape 16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13216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Shape 14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2" name="Shape 14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00924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Shape 14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2" name="Shape 14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7701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Shape 14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Shape 14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2565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Shape 16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Shape 16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75170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Shape 16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Shape 16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52012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Shape 16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Shape 16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33343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Shape 16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Shape 16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30427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Shape 15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Shape 15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01286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Shape 15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Shape 15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35979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Shape 15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Shape 15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64354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Shape 15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Shape 15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36399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Shape 15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Shape 15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26429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Shape 15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Shape 15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9351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Shape 14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2" name="Shape 14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50660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Shape 14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Shape 14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Shape 14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Shape 14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Shape 14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2" name="Shape 14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Shape 16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0" name="Shape 17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8786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Shape 14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Shape 15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9616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Shape 15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Shape 15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361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Shape 16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Shape 16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8396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Shape 16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Shape 16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1977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Shape 14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Shape 15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0810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Shape 16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Shape 16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4083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573425" y="1746975"/>
            <a:ext cx="4545900" cy="16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4400"/>
              <a:buNone/>
              <a:defRPr sz="4400">
                <a:solidFill>
                  <a:srgbClr val="27868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4400"/>
              <a:buNone/>
              <a:defRPr sz="4400">
                <a:solidFill>
                  <a:srgbClr val="27868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4400"/>
              <a:buNone/>
              <a:defRPr sz="4400">
                <a:solidFill>
                  <a:srgbClr val="27868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4400"/>
              <a:buNone/>
              <a:defRPr sz="4400">
                <a:solidFill>
                  <a:srgbClr val="27868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4400"/>
              <a:buNone/>
              <a:defRPr sz="4400">
                <a:solidFill>
                  <a:srgbClr val="27868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4400"/>
              <a:buNone/>
              <a:defRPr sz="4400">
                <a:solidFill>
                  <a:srgbClr val="27868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4400"/>
              <a:buNone/>
              <a:defRPr sz="4400">
                <a:solidFill>
                  <a:srgbClr val="27868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4400"/>
              <a:buNone/>
              <a:defRPr sz="4400">
                <a:solidFill>
                  <a:srgbClr val="27868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4400"/>
              <a:buNone/>
              <a:defRPr sz="4400">
                <a:solidFill>
                  <a:srgbClr val="27868B"/>
                </a:solidFill>
              </a:defRPr>
            </a:lvl9pPr>
          </a:lstStyle>
          <a:p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-4550"/>
            <a:ext cx="9143835" cy="5152509"/>
            <a:chOff x="0" y="-4550"/>
            <a:chExt cx="9143835" cy="5152509"/>
          </a:xfrm>
        </p:grpSpPr>
        <p:sp>
          <p:nvSpPr>
            <p:cNvPr id="12" name="Shape 12"/>
            <p:cNvSpPr/>
            <p:nvPr/>
          </p:nvSpPr>
          <p:spPr>
            <a:xfrm>
              <a:off x="3440674" y="4575559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573433" y="-4550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0" y="567964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0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1720337" y="-4550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1146891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2867228" y="567964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2867228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5145436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6292327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5718882" y="343053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5718882" y="4575559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7431431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6857986" y="1140477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8570535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8570535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7997090" y="171299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Shape 29"/>
          <p:cNvGrpSpPr/>
          <p:nvPr/>
        </p:nvGrpSpPr>
        <p:grpSpPr>
          <a:xfrm>
            <a:off x="573433" y="-4550"/>
            <a:ext cx="8570402" cy="5152509"/>
            <a:chOff x="573433" y="-4550"/>
            <a:chExt cx="8570402" cy="5152509"/>
          </a:xfrm>
        </p:grpSpPr>
        <p:sp>
          <p:nvSpPr>
            <p:cNvPr id="30" name="Shape 30"/>
            <p:cNvSpPr/>
            <p:nvPr/>
          </p:nvSpPr>
          <p:spPr>
            <a:xfrm>
              <a:off x="573433" y="4575559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1146891" y="56796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2867228" y="-4550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2867228" y="4575559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4014120" y="56796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4571990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6292327" y="56796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6292327" y="228550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6292327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5718882" y="-4550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5718882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7431431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6857986" y="343053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8570535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718882" y="2858018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Shape 45"/>
          <p:cNvGrpSpPr/>
          <p:nvPr/>
        </p:nvGrpSpPr>
        <p:grpSpPr>
          <a:xfrm>
            <a:off x="0" y="-4550"/>
            <a:ext cx="9143835" cy="5152509"/>
            <a:chOff x="0" y="-4550"/>
            <a:chExt cx="9143835" cy="5152509"/>
          </a:xfrm>
        </p:grpSpPr>
        <p:sp>
          <p:nvSpPr>
            <p:cNvPr id="46" name="Shape 46"/>
            <p:cNvSpPr/>
            <p:nvPr/>
          </p:nvSpPr>
          <p:spPr>
            <a:xfrm>
              <a:off x="0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1720337" y="56796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1146891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2293783" y="4003045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4014120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3440674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5145436" y="56796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6292327" y="3430531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5718882" y="4003045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7431431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7431431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6857986" y="56796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6857986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8570535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7997090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7997090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Shape 62"/>
          <p:cNvGrpSpPr/>
          <p:nvPr/>
        </p:nvGrpSpPr>
        <p:grpSpPr>
          <a:xfrm>
            <a:off x="0" y="-4550"/>
            <a:ext cx="9143835" cy="5152509"/>
            <a:chOff x="0" y="-4550"/>
            <a:chExt cx="9143835" cy="5152509"/>
          </a:xfrm>
        </p:grpSpPr>
        <p:sp>
          <p:nvSpPr>
            <p:cNvPr id="63" name="Shape 63"/>
            <p:cNvSpPr/>
            <p:nvPr/>
          </p:nvSpPr>
          <p:spPr>
            <a:xfrm>
              <a:off x="7431431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0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1720337" y="4003045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1146891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2293783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2293783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4014120" y="4003045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5145436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4571990" y="56796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4571990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6292327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292327" y="1140477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5718882" y="228550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7431431" y="228550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7431431" y="3430531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6857986" y="4003045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8570535" y="56796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8570535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7997090" y="1140477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7997090" y="2858018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Shape 83"/>
          <p:cNvGrpSpPr/>
          <p:nvPr/>
        </p:nvGrpSpPr>
        <p:grpSpPr>
          <a:xfrm>
            <a:off x="573433" y="-4550"/>
            <a:ext cx="8570402" cy="5152509"/>
            <a:chOff x="573433" y="-4550"/>
            <a:chExt cx="8570402" cy="5152509"/>
          </a:xfrm>
        </p:grpSpPr>
        <p:sp>
          <p:nvSpPr>
            <p:cNvPr id="84" name="Shape 84"/>
            <p:cNvSpPr/>
            <p:nvPr/>
          </p:nvSpPr>
          <p:spPr>
            <a:xfrm>
              <a:off x="573433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2293783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4014120" y="-4550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3440674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145436" y="4575559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6292327" y="171299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5718882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7431431" y="171299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6857986" y="2858018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6857986" y="4575559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8570535" y="-4550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8570535" y="343053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7997090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7997090" y="4003045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Shape 98"/>
          <p:cNvGrpSpPr/>
          <p:nvPr/>
        </p:nvGrpSpPr>
        <p:grpSpPr>
          <a:xfrm>
            <a:off x="573433" y="-4550"/>
            <a:ext cx="8570402" cy="5152509"/>
            <a:chOff x="573433" y="-4550"/>
            <a:chExt cx="8570402" cy="5152509"/>
          </a:xfrm>
        </p:grpSpPr>
        <p:sp>
          <p:nvSpPr>
            <p:cNvPr id="99" name="Shape 99"/>
            <p:cNvSpPr/>
            <p:nvPr/>
          </p:nvSpPr>
          <p:spPr>
            <a:xfrm>
              <a:off x="7997090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573433" y="4003045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1720337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3440674" y="4003045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6292327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5718882" y="1140477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7431431" y="56796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6857986" y="-4550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6857986" y="171299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8570535" y="228550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7997090" y="343053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4571990" y="-4550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Shape 112"/>
          <p:cNvGrpSpPr/>
          <p:nvPr/>
        </p:nvGrpSpPr>
        <p:grpSpPr>
          <a:xfrm>
            <a:off x="4571991" y="1140478"/>
            <a:ext cx="4571845" cy="4007481"/>
            <a:chOff x="4571990" y="1140477"/>
            <a:chExt cx="4571845" cy="4007481"/>
          </a:xfrm>
        </p:grpSpPr>
        <p:sp>
          <p:nvSpPr>
            <p:cNvPr id="113" name="Shape 113"/>
            <p:cNvSpPr/>
            <p:nvPr/>
          </p:nvSpPr>
          <p:spPr>
            <a:xfrm>
              <a:off x="5145436" y="1140477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>
              <a:off x="5145436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4571990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16" name="Shape 116"/>
            <p:cNvSpPr/>
            <p:nvPr/>
          </p:nvSpPr>
          <p:spPr>
            <a:xfrm>
              <a:off x="6292327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17" name="Shape 117"/>
            <p:cNvSpPr/>
            <p:nvPr/>
          </p:nvSpPr>
          <p:spPr>
            <a:xfrm>
              <a:off x="5718882" y="343053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18" name="Shape 118"/>
            <p:cNvSpPr/>
            <p:nvPr/>
          </p:nvSpPr>
          <p:spPr>
            <a:xfrm>
              <a:off x="5718882" y="4575559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19" name="Shape 119"/>
            <p:cNvSpPr/>
            <p:nvPr/>
          </p:nvSpPr>
          <p:spPr>
            <a:xfrm>
              <a:off x="7431431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20" name="Shape 120"/>
            <p:cNvSpPr/>
            <p:nvPr/>
          </p:nvSpPr>
          <p:spPr>
            <a:xfrm>
              <a:off x="6857986" y="1140477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21" name="Shape 121"/>
            <p:cNvSpPr/>
            <p:nvPr/>
          </p:nvSpPr>
          <p:spPr>
            <a:xfrm>
              <a:off x="8570535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22" name="Shape 122"/>
            <p:cNvSpPr/>
            <p:nvPr/>
          </p:nvSpPr>
          <p:spPr>
            <a:xfrm>
              <a:off x="8570535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23" name="Shape 123"/>
            <p:cNvSpPr/>
            <p:nvPr/>
          </p:nvSpPr>
          <p:spPr>
            <a:xfrm>
              <a:off x="7997090" y="171299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</p:grpSp>
      <p:grpSp>
        <p:nvGrpSpPr>
          <p:cNvPr id="124" name="Shape 124"/>
          <p:cNvGrpSpPr/>
          <p:nvPr/>
        </p:nvGrpSpPr>
        <p:grpSpPr>
          <a:xfrm>
            <a:off x="4571991" y="-4550"/>
            <a:ext cx="4571845" cy="4579995"/>
            <a:chOff x="4571990" y="-4550"/>
            <a:chExt cx="4571845" cy="4579995"/>
          </a:xfrm>
        </p:grpSpPr>
        <p:sp>
          <p:nvSpPr>
            <p:cNvPr id="125" name="Shape 125"/>
            <p:cNvSpPr/>
            <p:nvPr/>
          </p:nvSpPr>
          <p:spPr>
            <a:xfrm>
              <a:off x="4571990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>
              <a:off x="4571990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>
              <a:off x="6292327" y="56796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>
              <a:off x="6292327" y="228550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29" name="Shape 129"/>
            <p:cNvSpPr/>
            <p:nvPr/>
          </p:nvSpPr>
          <p:spPr>
            <a:xfrm>
              <a:off x="6292327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30" name="Shape 130"/>
            <p:cNvSpPr/>
            <p:nvPr/>
          </p:nvSpPr>
          <p:spPr>
            <a:xfrm>
              <a:off x="5718882" y="-4550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31" name="Shape 131"/>
            <p:cNvSpPr/>
            <p:nvPr/>
          </p:nvSpPr>
          <p:spPr>
            <a:xfrm>
              <a:off x="5718882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32" name="Shape 132"/>
            <p:cNvSpPr/>
            <p:nvPr/>
          </p:nvSpPr>
          <p:spPr>
            <a:xfrm>
              <a:off x="7431431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33" name="Shape 133"/>
            <p:cNvSpPr/>
            <p:nvPr/>
          </p:nvSpPr>
          <p:spPr>
            <a:xfrm>
              <a:off x="6857986" y="343053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34" name="Shape 134"/>
            <p:cNvSpPr/>
            <p:nvPr/>
          </p:nvSpPr>
          <p:spPr>
            <a:xfrm>
              <a:off x="8570535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35" name="Shape 135"/>
            <p:cNvSpPr/>
            <p:nvPr/>
          </p:nvSpPr>
          <p:spPr>
            <a:xfrm>
              <a:off x="5718882" y="2858018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</p:grpSp>
      <p:grpSp>
        <p:nvGrpSpPr>
          <p:cNvPr id="136" name="Shape 136"/>
          <p:cNvGrpSpPr/>
          <p:nvPr/>
        </p:nvGrpSpPr>
        <p:grpSpPr>
          <a:xfrm>
            <a:off x="4571991" y="-4550"/>
            <a:ext cx="4571845" cy="5152509"/>
            <a:chOff x="4571990" y="-4550"/>
            <a:chExt cx="4571845" cy="5152509"/>
          </a:xfrm>
        </p:grpSpPr>
        <p:sp>
          <p:nvSpPr>
            <p:cNvPr id="137" name="Shape 137"/>
            <p:cNvSpPr/>
            <p:nvPr/>
          </p:nvSpPr>
          <p:spPr>
            <a:xfrm>
              <a:off x="5145436" y="56796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38" name="Shape 138"/>
            <p:cNvSpPr/>
            <p:nvPr/>
          </p:nvSpPr>
          <p:spPr>
            <a:xfrm>
              <a:off x="5145436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39" name="Shape 139"/>
            <p:cNvSpPr/>
            <p:nvPr/>
          </p:nvSpPr>
          <p:spPr>
            <a:xfrm>
              <a:off x="4571990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40" name="Shape 140"/>
            <p:cNvSpPr/>
            <p:nvPr/>
          </p:nvSpPr>
          <p:spPr>
            <a:xfrm>
              <a:off x="6292327" y="3430531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41" name="Shape 141"/>
            <p:cNvSpPr/>
            <p:nvPr/>
          </p:nvSpPr>
          <p:spPr>
            <a:xfrm>
              <a:off x="5718882" y="4003045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>
              <a:off x="7431431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43" name="Shape 143"/>
            <p:cNvSpPr/>
            <p:nvPr/>
          </p:nvSpPr>
          <p:spPr>
            <a:xfrm>
              <a:off x="7431431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44" name="Shape 144"/>
            <p:cNvSpPr/>
            <p:nvPr/>
          </p:nvSpPr>
          <p:spPr>
            <a:xfrm>
              <a:off x="6857986" y="56796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45" name="Shape 145"/>
            <p:cNvSpPr/>
            <p:nvPr/>
          </p:nvSpPr>
          <p:spPr>
            <a:xfrm>
              <a:off x="6857986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46" name="Shape 146"/>
            <p:cNvSpPr/>
            <p:nvPr/>
          </p:nvSpPr>
          <p:spPr>
            <a:xfrm>
              <a:off x="8570535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47" name="Shape 147"/>
            <p:cNvSpPr/>
            <p:nvPr/>
          </p:nvSpPr>
          <p:spPr>
            <a:xfrm>
              <a:off x="7997090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48" name="Shape 148"/>
            <p:cNvSpPr/>
            <p:nvPr/>
          </p:nvSpPr>
          <p:spPr>
            <a:xfrm>
              <a:off x="7997090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</p:grpSp>
      <p:grpSp>
        <p:nvGrpSpPr>
          <p:cNvPr id="149" name="Shape 149"/>
          <p:cNvGrpSpPr/>
          <p:nvPr/>
        </p:nvGrpSpPr>
        <p:grpSpPr>
          <a:xfrm>
            <a:off x="4571991" y="-4550"/>
            <a:ext cx="4571845" cy="5152509"/>
            <a:chOff x="4571990" y="-4550"/>
            <a:chExt cx="4571845" cy="5152509"/>
          </a:xfrm>
        </p:grpSpPr>
        <p:sp>
          <p:nvSpPr>
            <p:cNvPr id="150" name="Shape 150"/>
            <p:cNvSpPr/>
            <p:nvPr/>
          </p:nvSpPr>
          <p:spPr>
            <a:xfrm>
              <a:off x="7431431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51" name="Shape 151"/>
            <p:cNvSpPr/>
            <p:nvPr/>
          </p:nvSpPr>
          <p:spPr>
            <a:xfrm>
              <a:off x="5145436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52" name="Shape 152"/>
            <p:cNvSpPr/>
            <p:nvPr/>
          </p:nvSpPr>
          <p:spPr>
            <a:xfrm>
              <a:off x="5145436" y="1712991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53" name="Shape 153"/>
            <p:cNvSpPr/>
            <p:nvPr/>
          </p:nvSpPr>
          <p:spPr>
            <a:xfrm>
              <a:off x="4571990" y="56796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54" name="Shape 154"/>
            <p:cNvSpPr/>
            <p:nvPr/>
          </p:nvSpPr>
          <p:spPr>
            <a:xfrm>
              <a:off x="4571990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55" name="Shape 155"/>
            <p:cNvSpPr/>
            <p:nvPr/>
          </p:nvSpPr>
          <p:spPr>
            <a:xfrm>
              <a:off x="6292327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56" name="Shape 156"/>
            <p:cNvSpPr/>
            <p:nvPr/>
          </p:nvSpPr>
          <p:spPr>
            <a:xfrm>
              <a:off x="6292327" y="1140477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57" name="Shape 157"/>
            <p:cNvSpPr/>
            <p:nvPr/>
          </p:nvSpPr>
          <p:spPr>
            <a:xfrm>
              <a:off x="5718882" y="228550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58" name="Shape 158"/>
            <p:cNvSpPr/>
            <p:nvPr/>
          </p:nvSpPr>
          <p:spPr>
            <a:xfrm>
              <a:off x="7431431" y="228550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59" name="Shape 159"/>
            <p:cNvSpPr/>
            <p:nvPr/>
          </p:nvSpPr>
          <p:spPr>
            <a:xfrm>
              <a:off x="7431431" y="3430531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60" name="Shape 160"/>
            <p:cNvSpPr/>
            <p:nvPr/>
          </p:nvSpPr>
          <p:spPr>
            <a:xfrm>
              <a:off x="6857986" y="4003045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61" name="Shape 161"/>
            <p:cNvSpPr/>
            <p:nvPr/>
          </p:nvSpPr>
          <p:spPr>
            <a:xfrm>
              <a:off x="8570535" y="56796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62" name="Shape 162"/>
            <p:cNvSpPr/>
            <p:nvPr/>
          </p:nvSpPr>
          <p:spPr>
            <a:xfrm>
              <a:off x="8570535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63" name="Shape 163"/>
            <p:cNvSpPr/>
            <p:nvPr/>
          </p:nvSpPr>
          <p:spPr>
            <a:xfrm>
              <a:off x="7997090" y="1140477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64" name="Shape 164"/>
            <p:cNvSpPr/>
            <p:nvPr/>
          </p:nvSpPr>
          <p:spPr>
            <a:xfrm>
              <a:off x="7997090" y="2858018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</p:grpSp>
      <p:grpSp>
        <p:nvGrpSpPr>
          <p:cNvPr id="165" name="Shape 165"/>
          <p:cNvGrpSpPr/>
          <p:nvPr/>
        </p:nvGrpSpPr>
        <p:grpSpPr>
          <a:xfrm>
            <a:off x="4571991" y="-4550"/>
            <a:ext cx="4571845" cy="5152509"/>
            <a:chOff x="4571990" y="-4550"/>
            <a:chExt cx="4571845" cy="5152509"/>
          </a:xfrm>
        </p:grpSpPr>
        <p:sp>
          <p:nvSpPr>
            <p:cNvPr id="166" name="Shape 166"/>
            <p:cNvSpPr/>
            <p:nvPr/>
          </p:nvSpPr>
          <p:spPr>
            <a:xfrm>
              <a:off x="5145436" y="343053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67" name="Shape 167"/>
            <p:cNvSpPr/>
            <p:nvPr/>
          </p:nvSpPr>
          <p:spPr>
            <a:xfrm>
              <a:off x="5145436" y="4575559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68" name="Shape 168"/>
            <p:cNvSpPr/>
            <p:nvPr/>
          </p:nvSpPr>
          <p:spPr>
            <a:xfrm>
              <a:off x="4571990" y="228550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69" name="Shape 169"/>
            <p:cNvSpPr/>
            <p:nvPr/>
          </p:nvSpPr>
          <p:spPr>
            <a:xfrm>
              <a:off x="6292327" y="171299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70" name="Shape 170"/>
            <p:cNvSpPr/>
            <p:nvPr/>
          </p:nvSpPr>
          <p:spPr>
            <a:xfrm>
              <a:off x="5718882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71" name="Shape 171"/>
            <p:cNvSpPr/>
            <p:nvPr/>
          </p:nvSpPr>
          <p:spPr>
            <a:xfrm>
              <a:off x="7431431" y="171299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72" name="Shape 172"/>
            <p:cNvSpPr/>
            <p:nvPr/>
          </p:nvSpPr>
          <p:spPr>
            <a:xfrm>
              <a:off x="6857986" y="2858018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73" name="Shape 173"/>
            <p:cNvSpPr/>
            <p:nvPr/>
          </p:nvSpPr>
          <p:spPr>
            <a:xfrm>
              <a:off x="6857986" y="4575559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74" name="Shape 174"/>
            <p:cNvSpPr/>
            <p:nvPr/>
          </p:nvSpPr>
          <p:spPr>
            <a:xfrm>
              <a:off x="8570535" y="-4550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75" name="Shape 175"/>
            <p:cNvSpPr/>
            <p:nvPr/>
          </p:nvSpPr>
          <p:spPr>
            <a:xfrm>
              <a:off x="8570535" y="343053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76" name="Shape 176"/>
            <p:cNvSpPr/>
            <p:nvPr/>
          </p:nvSpPr>
          <p:spPr>
            <a:xfrm>
              <a:off x="7997090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77" name="Shape 177"/>
            <p:cNvSpPr/>
            <p:nvPr/>
          </p:nvSpPr>
          <p:spPr>
            <a:xfrm>
              <a:off x="7997090" y="4003045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</p:grpSp>
      <p:grpSp>
        <p:nvGrpSpPr>
          <p:cNvPr id="178" name="Shape 178"/>
          <p:cNvGrpSpPr/>
          <p:nvPr/>
        </p:nvGrpSpPr>
        <p:grpSpPr>
          <a:xfrm>
            <a:off x="4571991" y="-4550"/>
            <a:ext cx="4571845" cy="5152509"/>
            <a:chOff x="4571990" y="-4550"/>
            <a:chExt cx="4571845" cy="5152509"/>
          </a:xfrm>
        </p:grpSpPr>
        <p:sp>
          <p:nvSpPr>
            <p:cNvPr id="179" name="Shape 179"/>
            <p:cNvSpPr/>
            <p:nvPr/>
          </p:nvSpPr>
          <p:spPr>
            <a:xfrm>
              <a:off x="7997090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80" name="Shape 180"/>
            <p:cNvSpPr/>
            <p:nvPr/>
          </p:nvSpPr>
          <p:spPr>
            <a:xfrm>
              <a:off x="5145436" y="2858018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81" name="Shape 181"/>
            <p:cNvSpPr/>
            <p:nvPr/>
          </p:nvSpPr>
          <p:spPr>
            <a:xfrm>
              <a:off x="4571990" y="343053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82" name="Shape 182"/>
            <p:cNvSpPr/>
            <p:nvPr/>
          </p:nvSpPr>
          <p:spPr>
            <a:xfrm>
              <a:off x="6292327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83" name="Shape 183"/>
            <p:cNvSpPr/>
            <p:nvPr/>
          </p:nvSpPr>
          <p:spPr>
            <a:xfrm>
              <a:off x="5718882" y="1140477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84" name="Shape 184"/>
            <p:cNvSpPr/>
            <p:nvPr/>
          </p:nvSpPr>
          <p:spPr>
            <a:xfrm>
              <a:off x="7431431" y="56796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85" name="Shape 185"/>
            <p:cNvSpPr/>
            <p:nvPr/>
          </p:nvSpPr>
          <p:spPr>
            <a:xfrm>
              <a:off x="6857986" y="-4550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86" name="Shape 186"/>
            <p:cNvSpPr/>
            <p:nvPr/>
          </p:nvSpPr>
          <p:spPr>
            <a:xfrm>
              <a:off x="6857986" y="171299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87" name="Shape 187"/>
            <p:cNvSpPr/>
            <p:nvPr/>
          </p:nvSpPr>
          <p:spPr>
            <a:xfrm>
              <a:off x="8570535" y="228550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88" name="Shape 188"/>
            <p:cNvSpPr/>
            <p:nvPr/>
          </p:nvSpPr>
          <p:spPr>
            <a:xfrm>
              <a:off x="7997090" y="343053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89" name="Shape 189"/>
            <p:cNvSpPr/>
            <p:nvPr/>
          </p:nvSpPr>
          <p:spPr>
            <a:xfrm>
              <a:off x="4571990" y="-4550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</p:grpSp>
      <p:sp>
        <p:nvSpPr>
          <p:cNvPr id="190" name="Shape 190"/>
          <p:cNvSpPr txBox="1">
            <a:spLocks noGrp="1"/>
          </p:cNvSpPr>
          <p:nvPr>
            <p:ph type="ctrTitle"/>
          </p:nvPr>
        </p:nvSpPr>
        <p:spPr>
          <a:xfrm>
            <a:off x="543900" y="2489091"/>
            <a:ext cx="3438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subTitle" idx="1"/>
          </p:nvPr>
        </p:nvSpPr>
        <p:spPr>
          <a:xfrm>
            <a:off x="543900" y="3593393"/>
            <a:ext cx="3438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1800"/>
              <a:buNone/>
              <a:defRPr sz="1800">
                <a:solidFill>
                  <a:srgbClr val="27868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1800"/>
              <a:buNone/>
              <a:defRPr sz="1800">
                <a:solidFill>
                  <a:srgbClr val="27868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1800"/>
              <a:buNone/>
              <a:defRPr sz="1800">
                <a:solidFill>
                  <a:srgbClr val="27868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1800"/>
              <a:buNone/>
              <a:defRPr sz="1800">
                <a:solidFill>
                  <a:srgbClr val="27868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1800"/>
              <a:buNone/>
              <a:defRPr sz="1800">
                <a:solidFill>
                  <a:srgbClr val="27868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1800"/>
              <a:buNone/>
              <a:defRPr sz="1800">
                <a:solidFill>
                  <a:srgbClr val="27868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1800"/>
              <a:buNone/>
              <a:defRPr sz="1800">
                <a:solidFill>
                  <a:srgbClr val="27868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1800"/>
              <a:buNone/>
              <a:defRPr sz="1800">
                <a:solidFill>
                  <a:srgbClr val="27868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1800"/>
              <a:buNone/>
              <a:defRPr sz="1800">
                <a:solidFill>
                  <a:srgbClr val="27868B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42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Shape 193"/>
          <p:cNvGrpSpPr/>
          <p:nvPr/>
        </p:nvGrpSpPr>
        <p:grpSpPr>
          <a:xfrm>
            <a:off x="1" y="-4550"/>
            <a:ext cx="9143835" cy="5152509"/>
            <a:chOff x="0" y="-4550"/>
            <a:chExt cx="9143835" cy="5152509"/>
          </a:xfrm>
        </p:grpSpPr>
        <p:sp>
          <p:nvSpPr>
            <p:cNvPr id="194" name="Shape 194"/>
            <p:cNvSpPr/>
            <p:nvPr/>
          </p:nvSpPr>
          <p:spPr>
            <a:xfrm>
              <a:off x="3440674" y="4575559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95" name="Shape 195"/>
            <p:cNvSpPr/>
            <p:nvPr/>
          </p:nvSpPr>
          <p:spPr>
            <a:xfrm>
              <a:off x="573433" y="-4550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96" name="Shape 196"/>
            <p:cNvSpPr/>
            <p:nvPr/>
          </p:nvSpPr>
          <p:spPr>
            <a:xfrm>
              <a:off x="573433" y="343053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97" name="Shape 197"/>
            <p:cNvSpPr/>
            <p:nvPr/>
          </p:nvSpPr>
          <p:spPr>
            <a:xfrm>
              <a:off x="0" y="567964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98" name="Shape 198"/>
            <p:cNvSpPr/>
            <p:nvPr/>
          </p:nvSpPr>
          <p:spPr>
            <a:xfrm>
              <a:off x="0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99" name="Shape 199"/>
            <p:cNvSpPr/>
            <p:nvPr/>
          </p:nvSpPr>
          <p:spPr>
            <a:xfrm>
              <a:off x="1720337" y="-4550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00" name="Shape 200"/>
            <p:cNvSpPr/>
            <p:nvPr/>
          </p:nvSpPr>
          <p:spPr>
            <a:xfrm>
              <a:off x="1146891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01" name="Shape 201"/>
            <p:cNvSpPr/>
            <p:nvPr/>
          </p:nvSpPr>
          <p:spPr>
            <a:xfrm>
              <a:off x="2867228" y="567964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02" name="Shape 202"/>
            <p:cNvSpPr/>
            <p:nvPr/>
          </p:nvSpPr>
          <p:spPr>
            <a:xfrm>
              <a:off x="2867228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03" name="Shape 203"/>
            <p:cNvSpPr/>
            <p:nvPr/>
          </p:nvSpPr>
          <p:spPr>
            <a:xfrm>
              <a:off x="5145436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04" name="Shape 204"/>
            <p:cNvSpPr/>
            <p:nvPr/>
          </p:nvSpPr>
          <p:spPr>
            <a:xfrm>
              <a:off x="5718882" y="4575559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05" name="Shape 205"/>
            <p:cNvSpPr/>
            <p:nvPr/>
          </p:nvSpPr>
          <p:spPr>
            <a:xfrm>
              <a:off x="8570535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06" name="Shape 206"/>
            <p:cNvSpPr/>
            <p:nvPr/>
          </p:nvSpPr>
          <p:spPr>
            <a:xfrm>
              <a:off x="8570535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07" name="Shape 207"/>
            <p:cNvSpPr/>
            <p:nvPr/>
          </p:nvSpPr>
          <p:spPr>
            <a:xfrm>
              <a:off x="7997090" y="171299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</p:grpSp>
      <p:grpSp>
        <p:nvGrpSpPr>
          <p:cNvPr id="208" name="Shape 208"/>
          <p:cNvGrpSpPr/>
          <p:nvPr/>
        </p:nvGrpSpPr>
        <p:grpSpPr>
          <a:xfrm>
            <a:off x="1" y="-4550"/>
            <a:ext cx="9143835" cy="5152509"/>
            <a:chOff x="0" y="-4550"/>
            <a:chExt cx="9143835" cy="5152509"/>
          </a:xfrm>
        </p:grpSpPr>
        <p:sp>
          <p:nvSpPr>
            <p:cNvPr id="209" name="Shape 209"/>
            <p:cNvSpPr/>
            <p:nvPr/>
          </p:nvSpPr>
          <p:spPr>
            <a:xfrm>
              <a:off x="573433" y="1140477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10" name="Shape 210"/>
            <p:cNvSpPr/>
            <p:nvPr/>
          </p:nvSpPr>
          <p:spPr>
            <a:xfrm>
              <a:off x="573433" y="4575559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11" name="Shape 211"/>
            <p:cNvSpPr/>
            <p:nvPr/>
          </p:nvSpPr>
          <p:spPr>
            <a:xfrm>
              <a:off x="0" y="228550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12" name="Shape 212"/>
            <p:cNvSpPr/>
            <p:nvPr/>
          </p:nvSpPr>
          <p:spPr>
            <a:xfrm>
              <a:off x="1146891" y="56796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13" name="Shape 213"/>
            <p:cNvSpPr/>
            <p:nvPr/>
          </p:nvSpPr>
          <p:spPr>
            <a:xfrm>
              <a:off x="2867228" y="-4550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14" name="Shape 214"/>
            <p:cNvSpPr/>
            <p:nvPr/>
          </p:nvSpPr>
          <p:spPr>
            <a:xfrm>
              <a:off x="2867228" y="4575559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15" name="Shape 215"/>
            <p:cNvSpPr/>
            <p:nvPr/>
          </p:nvSpPr>
          <p:spPr>
            <a:xfrm>
              <a:off x="4014120" y="56796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16" name="Shape 216"/>
            <p:cNvSpPr/>
            <p:nvPr/>
          </p:nvSpPr>
          <p:spPr>
            <a:xfrm>
              <a:off x="4571990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17" name="Shape 217"/>
            <p:cNvSpPr/>
            <p:nvPr/>
          </p:nvSpPr>
          <p:spPr>
            <a:xfrm>
              <a:off x="6292327" y="56796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18" name="Shape 218"/>
            <p:cNvSpPr/>
            <p:nvPr/>
          </p:nvSpPr>
          <p:spPr>
            <a:xfrm>
              <a:off x="6292327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19" name="Shape 219"/>
            <p:cNvSpPr/>
            <p:nvPr/>
          </p:nvSpPr>
          <p:spPr>
            <a:xfrm>
              <a:off x="5718882" y="-4550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20" name="Shape 220"/>
            <p:cNvSpPr/>
            <p:nvPr/>
          </p:nvSpPr>
          <p:spPr>
            <a:xfrm>
              <a:off x="7431431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21" name="Shape 221"/>
            <p:cNvSpPr/>
            <p:nvPr/>
          </p:nvSpPr>
          <p:spPr>
            <a:xfrm>
              <a:off x="8570535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</p:grpSp>
      <p:grpSp>
        <p:nvGrpSpPr>
          <p:cNvPr id="222" name="Shape 222"/>
          <p:cNvGrpSpPr/>
          <p:nvPr/>
        </p:nvGrpSpPr>
        <p:grpSpPr>
          <a:xfrm>
            <a:off x="1" y="-4550"/>
            <a:ext cx="9143835" cy="5152509"/>
            <a:chOff x="0" y="-4550"/>
            <a:chExt cx="9143835" cy="5152509"/>
          </a:xfrm>
        </p:grpSpPr>
        <p:sp>
          <p:nvSpPr>
            <p:cNvPr id="223" name="Shape 223"/>
            <p:cNvSpPr/>
            <p:nvPr/>
          </p:nvSpPr>
          <p:spPr>
            <a:xfrm>
              <a:off x="573433" y="1712991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24" name="Shape 224"/>
            <p:cNvSpPr/>
            <p:nvPr/>
          </p:nvSpPr>
          <p:spPr>
            <a:xfrm>
              <a:off x="0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25" name="Shape 225"/>
            <p:cNvSpPr/>
            <p:nvPr/>
          </p:nvSpPr>
          <p:spPr>
            <a:xfrm>
              <a:off x="0" y="3430531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26" name="Shape 226"/>
            <p:cNvSpPr/>
            <p:nvPr/>
          </p:nvSpPr>
          <p:spPr>
            <a:xfrm>
              <a:off x="1720337" y="56796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27" name="Shape 227"/>
            <p:cNvSpPr/>
            <p:nvPr/>
          </p:nvSpPr>
          <p:spPr>
            <a:xfrm>
              <a:off x="1146891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28" name="Shape 228"/>
            <p:cNvSpPr/>
            <p:nvPr/>
          </p:nvSpPr>
          <p:spPr>
            <a:xfrm>
              <a:off x="2293783" y="4003045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29" name="Shape 229"/>
            <p:cNvSpPr/>
            <p:nvPr/>
          </p:nvSpPr>
          <p:spPr>
            <a:xfrm>
              <a:off x="4014120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30" name="Shape 230"/>
            <p:cNvSpPr/>
            <p:nvPr/>
          </p:nvSpPr>
          <p:spPr>
            <a:xfrm>
              <a:off x="3440674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31" name="Shape 231"/>
            <p:cNvSpPr/>
            <p:nvPr/>
          </p:nvSpPr>
          <p:spPr>
            <a:xfrm>
              <a:off x="5145436" y="56796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32" name="Shape 232"/>
            <p:cNvSpPr/>
            <p:nvPr/>
          </p:nvSpPr>
          <p:spPr>
            <a:xfrm>
              <a:off x="5718882" y="4003045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33" name="Shape 233"/>
            <p:cNvSpPr/>
            <p:nvPr/>
          </p:nvSpPr>
          <p:spPr>
            <a:xfrm>
              <a:off x="7431431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34" name="Shape 234"/>
            <p:cNvSpPr/>
            <p:nvPr/>
          </p:nvSpPr>
          <p:spPr>
            <a:xfrm>
              <a:off x="6857986" y="56796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35" name="Shape 235"/>
            <p:cNvSpPr/>
            <p:nvPr/>
          </p:nvSpPr>
          <p:spPr>
            <a:xfrm>
              <a:off x="8570535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36" name="Shape 236"/>
            <p:cNvSpPr/>
            <p:nvPr/>
          </p:nvSpPr>
          <p:spPr>
            <a:xfrm>
              <a:off x="7997090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37" name="Shape 237"/>
            <p:cNvSpPr/>
            <p:nvPr/>
          </p:nvSpPr>
          <p:spPr>
            <a:xfrm>
              <a:off x="7997090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</p:grpSp>
      <p:grpSp>
        <p:nvGrpSpPr>
          <p:cNvPr id="238" name="Shape 238"/>
          <p:cNvGrpSpPr/>
          <p:nvPr/>
        </p:nvGrpSpPr>
        <p:grpSpPr>
          <a:xfrm>
            <a:off x="1" y="-4550"/>
            <a:ext cx="9143835" cy="5152509"/>
            <a:chOff x="0" y="-4550"/>
            <a:chExt cx="9143835" cy="5152509"/>
          </a:xfrm>
        </p:grpSpPr>
        <p:sp>
          <p:nvSpPr>
            <p:cNvPr id="239" name="Shape 239"/>
            <p:cNvSpPr/>
            <p:nvPr/>
          </p:nvSpPr>
          <p:spPr>
            <a:xfrm>
              <a:off x="7431431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40" name="Shape 240"/>
            <p:cNvSpPr/>
            <p:nvPr/>
          </p:nvSpPr>
          <p:spPr>
            <a:xfrm>
              <a:off x="573433" y="2858018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41" name="Shape 241"/>
            <p:cNvSpPr/>
            <p:nvPr/>
          </p:nvSpPr>
          <p:spPr>
            <a:xfrm>
              <a:off x="0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42" name="Shape 242"/>
            <p:cNvSpPr/>
            <p:nvPr/>
          </p:nvSpPr>
          <p:spPr>
            <a:xfrm>
              <a:off x="1720337" y="4003045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43" name="Shape 243"/>
            <p:cNvSpPr/>
            <p:nvPr/>
          </p:nvSpPr>
          <p:spPr>
            <a:xfrm>
              <a:off x="1146891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44" name="Shape 244"/>
            <p:cNvSpPr/>
            <p:nvPr/>
          </p:nvSpPr>
          <p:spPr>
            <a:xfrm>
              <a:off x="2293783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45" name="Shape 245"/>
            <p:cNvSpPr/>
            <p:nvPr/>
          </p:nvSpPr>
          <p:spPr>
            <a:xfrm>
              <a:off x="2293783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46" name="Shape 246"/>
            <p:cNvSpPr/>
            <p:nvPr/>
          </p:nvSpPr>
          <p:spPr>
            <a:xfrm>
              <a:off x="4014120" y="4003045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47" name="Shape 247"/>
            <p:cNvSpPr/>
            <p:nvPr/>
          </p:nvSpPr>
          <p:spPr>
            <a:xfrm>
              <a:off x="5145436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48" name="Shape 248"/>
            <p:cNvSpPr/>
            <p:nvPr/>
          </p:nvSpPr>
          <p:spPr>
            <a:xfrm>
              <a:off x="4571990" y="56796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49" name="Shape 249"/>
            <p:cNvSpPr/>
            <p:nvPr/>
          </p:nvSpPr>
          <p:spPr>
            <a:xfrm>
              <a:off x="4571990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50" name="Shape 250"/>
            <p:cNvSpPr/>
            <p:nvPr/>
          </p:nvSpPr>
          <p:spPr>
            <a:xfrm>
              <a:off x="6292327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51" name="Shape 251"/>
            <p:cNvSpPr/>
            <p:nvPr/>
          </p:nvSpPr>
          <p:spPr>
            <a:xfrm>
              <a:off x="6857986" y="4003045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52" name="Shape 252"/>
            <p:cNvSpPr/>
            <p:nvPr/>
          </p:nvSpPr>
          <p:spPr>
            <a:xfrm>
              <a:off x="8570535" y="56796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53" name="Shape 253"/>
            <p:cNvSpPr/>
            <p:nvPr/>
          </p:nvSpPr>
          <p:spPr>
            <a:xfrm>
              <a:off x="8570535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54" name="Shape 254"/>
            <p:cNvSpPr/>
            <p:nvPr/>
          </p:nvSpPr>
          <p:spPr>
            <a:xfrm>
              <a:off x="7997090" y="1140477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55" name="Shape 255"/>
            <p:cNvSpPr/>
            <p:nvPr/>
          </p:nvSpPr>
          <p:spPr>
            <a:xfrm>
              <a:off x="7997090" y="2858018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</p:grpSp>
      <p:grpSp>
        <p:nvGrpSpPr>
          <p:cNvPr id="256" name="Shape 256"/>
          <p:cNvGrpSpPr/>
          <p:nvPr/>
        </p:nvGrpSpPr>
        <p:grpSpPr>
          <a:xfrm>
            <a:off x="1" y="-4550"/>
            <a:ext cx="9143835" cy="5152509"/>
            <a:chOff x="0" y="-4550"/>
            <a:chExt cx="9143835" cy="5152509"/>
          </a:xfrm>
        </p:grpSpPr>
        <p:sp>
          <p:nvSpPr>
            <p:cNvPr id="257" name="Shape 257"/>
            <p:cNvSpPr/>
            <p:nvPr/>
          </p:nvSpPr>
          <p:spPr>
            <a:xfrm>
              <a:off x="573433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58" name="Shape 258"/>
            <p:cNvSpPr/>
            <p:nvPr/>
          </p:nvSpPr>
          <p:spPr>
            <a:xfrm>
              <a:off x="0" y="171299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59" name="Shape 259"/>
            <p:cNvSpPr/>
            <p:nvPr/>
          </p:nvSpPr>
          <p:spPr>
            <a:xfrm>
              <a:off x="0" y="2858018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60" name="Shape 260"/>
            <p:cNvSpPr/>
            <p:nvPr/>
          </p:nvSpPr>
          <p:spPr>
            <a:xfrm>
              <a:off x="2293783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61" name="Shape 261"/>
            <p:cNvSpPr/>
            <p:nvPr/>
          </p:nvSpPr>
          <p:spPr>
            <a:xfrm>
              <a:off x="4014120" y="-4550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62" name="Shape 262"/>
            <p:cNvSpPr/>
            <p:nvPr/>
          </p:nvSpPr>
          <p:spPr>
            <a:xfrm>
              <a:off x="3440674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63" name="Shape 263"/>
            <p:cNvSpPr/>
            <p:nvPr/>
          </p:nvSpPr>
          <p:spPr>
            <a:xfrm>
              <a:off x="5145436" y="4575559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64" name="Shape 264"/>
            <p:cNvSpPr/>
            <p:nvPr/>
          </p:nvSpPr>
          <p:spPr>
            <a:xfrm>
              <a:off x="5718882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65" name="Shape 265"/>
            <p:cNvSpPr/>
            <p:nvPr/>
          </p:nvSpPr>
          <p:spPr>
            <a:xfrm>
              <a:off x="6857986" y="4575559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66" name="Shape 266"/>
            <p:cNvSpPr/>
            <p:nvPr/>
          </p:nvSpPr>
          <p:spPr>
            <a:xfrm>
              <a:off x="8570535" y="-4550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67" name="Shape 267"/>
            <p:cNvSpPr/>
            <p:nvPr/>
          </p:nvSpPr>
          <p:spPr>
            <a:xfrm>
              <a:off x="8570535" y="343053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68" name="Shape 268"/>
            <p:cNvSpPr/>
            <p:nvPr/>
          </p:nvSpPr>
          <p:spPr>
            <a:xfrm>
              <a:off x="7997090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69" name="Shape 269"/>
            <p:cNvSpPr/>
            <p:nvPr/>
          </p:nvSpPr>
          <p:spPr>
            <a:xfrm>
              <a:off x="7997090" y="4003045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</p:grpSp>
      <p:grpSp>
        <p:nvGrpSpPr>
          <p:cNvPr id="270" name="Shape 270"/>
          <p:cNvGrpSpPr/>
          <p:nvPr/>
        </p:nvGrpSpPr>
        <p:grpSpPr>
          <a:xfrm>
            <a:off x="1" y="-4550"/>
            <a:ext cx="9143835" cy="5152509"/>
            <a:chOff x="0" y="-4550"/>
            <a:chExt cx="9143835" cy="5152509"/>
          </a:xfrm>
        </p:grpSpPr>
        <p:sp>
          <p:nvSpPr>
            <p:cNvPr id="271" name="Shape 271"/>
            <p:cNvSpPr/>
            <p:nvPr/>
          </p:nvSpPr>
          <p:spPr>
            <a:xfrm>
              <a:off x="7997090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72" name="Shape 272"/>
            <p:cNvSpPr/>
            <p:nvPr/>
          </p:nvSpPr>
          <p:spPr>
            <a:xfrm>
              <a:off x="573433" y="228550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73" name="Shape 273"/>
            <p:cNvSpPr/>
            <p:nvPr/>
          </p:nvSpPr>
          <p:spPr>
            <a:xfrm>
              <a:off x="573433" y="4003045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74" name="Shape 274"/>
            <p:cNvSpPr/>
            <p:nvPr/>
          </p:nvSpPr>
          <p:spPr>
            <a:xfrm>
              <a:off x="0" y="1140477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75" name="Shape 275"/>
            <p:cNvSpPr/>
            <p:nvPr/>
          </p:nvSpPr>
          <p:spPr>
            <a:xfrm>
              <a:off x="1720337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76" name="Shape 276"/>
            <p:cNvSpPr/>
            <p:nvPr/>
          </p:nvSpPr>
          <p:spPr>
            <a:xfrm>
              <a:off x="3440674" y="4003045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77" name="Shape 277"/>
            <p:cNvSpPr/>
            <p:nvPr/>
          </p:nvSpPr>
          <p:spPr>
            <a:xfrm>
              <a:off x="6292327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78" name="Shape 278"/>
            <p:cNvSpPr/>
            <p:nvPr/>
          </p:nvSpPr>
          <p:spPr>
            <a:xfrm>
              <a:off x="7431431" y="56796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79" name="Shape 279"/>
            <p:cNvSpPr/>
            <p:nvPr/>
          </p:nvSpPr>
          <p:spPr>
            <a:xfrm>
              <a:off x="6857986" y="-4550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80" name="Shape 280"/>
            <p:cNvSpPr/>
            <p:nvPr/>
          </p:nvSpPr>
          <p:spPr>
            <a:xfrm>
              <a:off x="8570535" y="228550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81" name="Shape 281"/>
            <p:cNvSpPr/>
            <p:nvPr/>
          </p:nvSpPr>
          <p:spPr>
            <a:xfrm>
              <a:off x="7997090" y="343053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82" name="Shape 282"/>
            <p:cNvSpPr/>
            <p:nvPr/>
          </p:nvSpPr>
          <p:spPr>
            <a:xfrm>
              <a:off x="4571990" y="-4550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</p:grpSp>
      <p:sp>
        <p:nvSpPr>
          <p:cNvPr id="283" name="Shape 283"/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4013594" y="-4550"/>
            <a:ext cx="1143300" cy="1143300"/>
          </a:xfrm>
          <a:prstGeom prst="rect">
            <a:avLst/>
          </a:prstGeom>
          <a:solidFill>
            <a:srgbClr val="266D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285" name="Shape 285"/>
          <p:cNvSpPr txBox="1"/>
          <p:nvPr/>
        </p:nvSpPr>
        <p:spPr>
          <a:xfrm>
            <a:off x="3593400" y="-6081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96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sz="9600" b="1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1758025" y="1702750"/>
            <a:ext cx="5628000" cy="17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189" lvl="0" indent="-380990" algn="ctr" rtl="0">
              <a:spcBef>
                <a:spcPts val="600"/>
              </a:spcBef>
              <a:spcAft>
                <a:spcPts val="0"/>
              </a:spcAft>
              <a:buSzPts val="2400"/>
              <a:buChar char="▪"/>
              <a:defRPr i="1"/>
            </a:lvl1pPr>
            <a:lvl2pPr marL="914378" lvl="1" indent="-380990" algn="ctr" rtl="0">
              <a:spcBef>
                <a:spcPts val="0"/>
              </a:spcBef>
              <a:spcAft>
                <a:spcPts val="0"/>
              </a:spcAft>
              <a:buSzPts val="2400"/>
              <a:buChar char="□"/>
              <a:defRPr i="1"/>
            </a:lvl2pPr>
            <a:lvl3pPr marL="1371566" lvl="2" indent="-380990" algn="ctr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 i="1"/>
            </a:lvl3pPr>
            <a:lvl4pPr marL="1828754" lvl="3" indent="-380990" algn="ctr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 i="1"/>
            </a:lvl4pPr>
            <a:lvl5pPr marL="2285943" lvl="4" indent="-380990" algn="ctr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 i="1"/>
            </a:lvl5pPr>
            <a:lvl6pPr marL="2743132" lvl="5" indent="-380990" algn="ctr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 i="1"/>
            </a:lvl6pPr>
            <a:lvl7pPr marL="3200320" lvl="6" indent="-380990" algn="ctr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 i="1"/>
            </a:lvl7pPr>
            <a:lvl8pPr marL="3657509" lvl="7" indent="-380990" algn="ctr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 i="1"/>
            </a:lvl8pPr>
            <a:lvl9pPr marL="4114697" lvl="8" indent="-380990" algn="ctr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 i="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16351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Shape 288"/>
          <p:cNvGrpSpPr/>
          <p:nvPr/>
        </p:nvGrpSpPr>
        <p:grpSpPr>
          <a:xfrm>
            <a:off x="7431432" y="1712991"/>
            <a:ext cx="1712404" cy="2862454"/>
            <a:chOff x="7431431" y="1712991"/>
            <a:chExt cx="1712404" cy="2862454"/>
          </a:xfrm>
        </p:grpSpPr>
        <p:sp>
          <p:nvSpPr>
            <p:cNvPr id="289" name="Shape 289"/>
            <p:cNvSpPr/>
            <p:nvPr/>
          </p:nvSpPr>
          <p:spPr>
            <a:xfrm>
              <a:off x="7431431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90" name="Shape 290"/>
            <p:cNvSpPr/>
            <p:nvPr/>
          </p:nvSpPr>
          <p:spPr>
            <a:xfrm>
              <a:off x="8570535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91" name="Shape 291"/>
            <p:cNvSpPr/>
            <p:nvPr/>
          </p:nvSpPr>
          <p:spPr>
            <a:xfrm>
              <a:off x="8570535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92" name="Shape 292"/>
            <p:cNvSpPr/>
            <p:nvPr/>
          </p:nvSpPr>
          <p:spPr>
            <a:xfrm>
              <a:off x="7997090" y="171299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</p:grpSp>
      <p:grpSp>
        <p:nvGrpSpPr>
          <p:cNvPr id="293" name="Shape 293"/>
          <p:cNvGrpSpPr/>
          <p:nvPr/>
        </p:nvGrpSpPr>
        <p:grpSpPr>
          <a:xfrm>
            <a:off x="7431432" y="1712991"/>
            <a:ext cx="1712404" cy="2862454"/>
            <a:chOff x="7431431" y="1712991"/>
            <a:chExt cx="1712404" cy="2862454"/>
          </a:xfrm>
        </p:grpSpPr>
        <p:sp>
          <p:nvSpPr>
            <p:cNvPr id="294" name="Shape 294"/>
            <p:cNvSpPr/>
            <p:nvPr/>
          </p:nvSpPr>
          <p:spPr>
            <a:xfrm>
              <a:off x="7431431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8570535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</p:grpSp>
      <p:grpSp>
        <p:nvGrpSpPr>
          <p:cNvPr id="296" name="Shape 296"/>
          <p:cNvGrpSpPr/>
          <p:nvPr/>
        </p:nvGrpSpPr>
        <p:grpSpPr>
          <a:xfrm>
            <a:off x="7431432" y="-4550"/>
            <a:ext cx="1712404" cy="5152509"/>
            <a:chOff x="7431431" y="-4550"/>
            <a:chExt cx="1712404" cy="5152509"/>
          </a:xfrm>
        </p:grpSpPr>
        <p:sp>
          <p:nvSpPr>
            <p:cNvPr id="297" name="Shape 297"/>
            <p:cNvSpPr/>
            <p:nvPr/>
          </p:nvSpPr>
          <p:spPr>
            <a:xfrm>
              <a:off x="7431431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7431431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8570535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7997090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7997090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</p:grpSp>
      <p:grpSp>
        <p:nvGrpSpPr>
          <p:cNvPr id="302" name="Shape 302"/>
          <p:cNvGrpSpPr/>
          <p:nvPr/>
        </p:nvGrpSpPr>
        <p:grpSpPr>
          <a:xfrm>
            <a:off x="7431432" y="-4550"/>
            <a:ext cx="1712404" cy="5152509"/>
            <a:chOff x="7431431" y="-4550"/>
            <a:chExt cx="1712404" cy="5152509"/>
          </a:xfrm>
        </p:grpSpPr>
        <p:sp>
          <p:nvSpPr>
            <p:cNvPr id="303" name="Shape 303"/>
            <p:cNvSpPr/>
            <p:nvPr/>
          </p:nvSpPr>
          <p:spPr>
            <a:xfrm>
              <a:off x="7431431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7431431" y="228550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7431431" y="3430531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8570535" y="56796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8570535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7997090" y="1140477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7997090" y="2858018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</p:grpSp>
      <p:grpSp>
        <p:nvGrpSpPr>
          <p:cNvPr id="310" name="Shape 310"/>
          <p:cNvGrpSpPr/>
          <p:nvPr/>
        </p:nvGrpSpPr>
        <p:grpSpPr>
          <a:xfrm>
            <a:off x="7431432" y="-4550"/>
            <a:ext cx="1712404" cy="4579995"/>
            <a:chOff x="7431431" y="-4550"/>
            <a:chExt cx="1712404" cy="4579995"/>
          </a:xfrm>
        </p:grpSpPr>
        <p:sp>
          <p:nvSpPr>
            <p:cNvPr id="311" name="Shape 311"/>
            <p:cNvSpPr/>
            <p:nvPr/>
          </p:nvSpPr>
          <p:spPr>
            <a:xfrm>
              <a:off x="7431431" y="171299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8570535" y="-4550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8570535" y="343053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7997090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7997090" y="4003045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</p:grpSp>
      <p:grpSp>
        <p:nvGrpSpPr>
          <p:cNvPr id="316" name="Shape 316"/>
          <p:cNvGrpSpPr/>
          <p:nvPr/>
        </p:nvGrpSpPr>
        <p:grpSpPr>
          <a:xfrm>
            <a:off x="7431432" y="567965"/>
            <a:ext cx="1712404" cy="4579995"/>
            <a:chOff x="7431431" y="567964"/>
            <a:chExt cx="1712404" cy="4579995"/>
          </a:xfrm>
        </p:grpSpPr>
        <p:sp>
          <p:nvSpPr>
            <p:cNvPr id="317" name="Shape 317"/>
            <p:cNvSpPr/>
            <p:nvPr/>
          </p:nvSpPr>
          <p:spPr>
            <a:xfrm>
              <a:off x="7997090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7431431" y="56796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8570535" y="228550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7997090" y="343053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</p:grp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457200" y="510775"/>
            <a:ext cx="6408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457200" y="1504950"/>
            <a:ext cx="6408300" cy="326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8099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378" lvl="1" indent="-38099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566" lvl="2" indent="-38099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754" lvl="3" indent="-38099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5943" lvl="4" indent="-38099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132" lvl="5" indent="-38099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320" lvl="6" indent="-38099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509" lvl="7" indent="-38099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697" lvl="8" indent="-38099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323" name="Shape 323"/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89718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half">
  <p:cSld name="Title + 1 column half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Shape 325"/>
          <p:cNvGrpSpPr/>
          <p:nvPr/>
        </p:nvGrpSpPr>
        <p:grpSpPr>
          <a:xfrm>
            <a:off x="4571991" y="1140478"/>
            <a:ext cx="4571845" cy="4007481"/>
            <a:chOff x="4571990" y="1140477"/>
            <a:chExt cx="4571845" cy="4007481"/>
          </a:xfrm>
        </p:grpSpPr>
        <p:sp>
          <p:nvSpPr>
            <p:cNvPr id="326" name="Shape 326"/>
            <p:cNvSpPr/>
            <p:nvPr/>
          </p:nvSpPr>
          <p:spPr>
            <a:xfrm>
              <a:off x="5145436" y="1140477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27" name="Shape 327"/>
            <p:cNvSpPr/>
            <p:nvPr/>
          </p:nvSpPr>
          <p:spPr>
            <a:xfrm>
              <a:off x="5145436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28" name="Shape 328"/>
            <p:cNvSpPr/>
            <p:nvPr/>
          </p:nvSpPr>
          <p:spPr>
            <a:xfrm>
              <a:off x="4571990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29" name="Shape 329"/>
            <p:cNvSpPr/>
            <p:nvPr/>
          </p:nvSpPr>
          <p:spPr>
            <a:xfrm>
              <a:off x="6292327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30" name="Shape 330"/>
            <p:cNvSpPr/>
            <p:nvPr/>
          </p:nvSpPr>
          <p:spPr>
            <a:xfrm>
              <a:off x="5718882" y="343053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31" name="Shape 331"/>
            <p:cNvSpPr/>
            <p:nvPr/>
          </p:nvSpPr>
          <p:spPr>
            <a:xfrm>
              <a:off x="5718882" y="4575559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32" name="Shape 332"/>
            <p:cNvSpPr/>
            <p:nvPr/>
          </p:nvSpPr>
          <p:spPr>
            <a:xfrm>
              <a:off x="7431431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33" name="Shape 333"/>
            <p:cNvSpPr/>
            <p:nvPr/>
          </p:nvSpPr>
          <p:spPr>
            <a:xfrm>
              <a:off x="6857986" y="1140477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34" name="Shape 334"/>
            <p:cNvSpPr/>
            <p:nvPr/>
          </p:nvSpPr>
          <p:spPr>
            <a:xfrm>
              <a:off x="8570535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35" name="Shape 335"/>
            <p:cNvSpPr/>
            <p:nvPr/>
          </p:nvSpPr>
          <p:spPr>
            <a:xfrm>
              <a:off x="8570535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36" name="Shape 336"/>
            <p:cNvSpPr/>
            <p:nvPr/>
          </p:nvSpPr>
          <p:spPr>
            <a:xfrm>
              <a:off x="7997090" y="171299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</p:grpSp>
      <p:grpSp>
        <p:nvGrpSpPr>
          <p:cNvPr id="337" name="Shape 337"/>
          <p:cNvGrpSpPr/>
          <p:nvPr/>
        </p:nvGrpSpPr>
        <p:grpSpPr>
          <a:xfrm>
            <a:off x="4571991" y="-4550"/>
            <a:ext cx="4571845" cy="4579995"/>
            <a:chOff x="4571990" y="-4550"/>
            <a:chExt cx="4571845" cy="4579995"/>
          </a:xfrm>
        </p:grpSpPr>
        <p:sp>
          <p:nvSpPr>
            <p:cNvPr id="338" name="Shape 338"/>
            <p:cNvSpPr/>
            <p:nvPr/>
          </p:nvSpPr>
          <p:spPr>
            <a:xfrm>
              <a:off x="4571990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39" name="Shape 339"/>
            <p:cNvSpPr/>
            <p:nvPr/>
          </p:nvSpPr>
          <p:spPr>
            <a:xfrm>
              <a:off x="4571990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40" name="Shape 340"/>
            <p:cNvSpPr/>
            <p:nvPr/>
          </p:nvSpPr>
          <p:spPr>
            <a:xfrm>
              <a:off x="6292327" y="56796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41" name="Shape 341"/>
            <p:cNvSpPr/>
            <p:nvPr/>
          </p:nvSpPr>
          <p:spPr>
            <a:xfrm>
              <a:off x="6292327" y="228550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42" name="Shape 342"/>
            <p:cNvSpPr/>
            <p:nvPr/>
          </p:nvSpPr>
          <p:spPr>
            <a:xfrm>
              <a:off x="6292327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43" name="Shape 343"/>
            <p:cNvSpPr/>
            <p:nvPr/>
          </p:nvSpPr>
          <p:spPr>
            <a:xfrm>
              <a:off x="5718882" y="-4550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44" name="Shape 344"/>
            <p:cNvSpPr/>
            <p:nvPr/>
          </p:nvSpPr>
          <p:spPr>
            <a:xfrm>
              <a:off x="5718882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45" name="Shape 345"/>
            <p:cNvSpPr/>
            <p:nvPr/>
          </p:nvSpPr>
          <p:spPr>
            <a:xfrm>
              <a:off x="7431431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46" name="Shape 346"/>
            <p:cNvSpPr/>
            <p:nvPr/>
          </p:nvSpPr>
          <p:spPr>
            <a:xfrm>
              <a:off x="6857986" y="343053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47" name="Shape 347"/>
            <p:cNvSpPr/>
            <p:nvPr/>
          </p:nvSpPr>
          <p:spPr>
            <a:xfrm>
              <a:off x="8570535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48" name="Shape 348"/>
            <p:cNvSpPr/>
            <p:nvPr/>
          </p:nvSpPr>
          <p:spPr>
            <a:xfrm>
              <a:off x="5718882" y="2858018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</p:grpSp>
      <p:grpSp>
        <p:nvGrpSpPr>
          <p:cNvPr id="349" name="Shape 349"/>
          <p:cNvGrpSpPr/>
          <p:nvPr/>
        </p:nvGrpSpPr>
        <p:grpSpPr>
          <a:xfrm>
            <a:off x="4571991" y="-4550"/>
            <a:ext cx="4571845" cy="5152509"/>
            <a:chOff x="4571990" y="-4550"/>
            <a:chExt cx="4571845" cy="5152509"/>
          </a:xfrm>
        </p:grpSpPr>
        <p:sp>
          <p:nvSpPr>
            <p:cNvPr id="350" name="Shape 350"/>
            <p:cNvSpPr/>
            <p:nvPr/>
          </p:nvSpPr>
          <p:spPr>
            <a:xfrm>
              <a:off x="5145436" y="56796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51" name="Shape 351"/>
            <p:cNvSpPr/>
            <p:nvPr/>
          </p:nvSpPr>
          <p:spPr>
            <a:xfrm>
              <a:off x="5145436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52" name="Shape 352"/>
            <p:cNvSpPr/>
            <p:nvPr/>
          </p:nvSpPr>
          <p:spPr>
            <a:xfrm>
              <a:off x="4571990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53" name="Shape 353"/>
            <p:cNvSpPr/>
            <p:nvPr/>
          </p:nvSpPr>
          <p:spPr>
            <a:xfrm>
              <a:off x="6292327" y="3430531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54" name="Shape 354"/>
            <p:cNvSpPr/>
            <p:nvPr/>
          </p:nvSpPr>
          <p:spPr>
            <a:xfrm>
              <a:off x="5718882" y="4003045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55" name="Shape 355"/>
            <p:cNvSpPr/>
            <p:nvPr/>
          </p:nvSpPr>
          <p:spPr>
            <a:xfrm>
              <a:off x="7431431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56" name="Shape 356"/>
            <p:cNvSpPr/>
            <p:nvPr/>
          </p:nvSpPr>
          <p:spPr>
            <a:xfrm>
              <a:off x="7431431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57" name="Shape 357"/>
            <p:cNvSpPr/>
            <p:nvPr/>
          </p:nvSpPr>
          <p:spPr>
            <a:xfrm>
              <a:off x="6857986" y="56796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58" name="Shape 358"/>
            <p:cNvSpPr/>
            <p:nvPr/>
          </p:nvSpPr>
          <p:spPr>
            <a:xfrm>
              <a:off x="6857986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59" name="Shape 359"/>
            <p:cNvSpPr/>
            <p:nvPr/>
          </p:nvSpPr>
          <p:spPr>
            <a:xfrm>
              <a:off x="8570535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60" name="Shape 360"/>
            <p:cNvSpPr/>
            <p:nvPr/>
          </p:nvSpPr>
          <p:spPr>
            <a:xfrm>
              <a:off x="7997090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61" name="Shape 361"/>
            <p:cNvSpPr/>
            <p:nvPr/>
          </p:nvSpPr>
          <p:spPr>
            <a:xfrm>
              <a:off x="7997090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</p:grpSp>
      <p:grpSp>
        <p:nvGrpSpPr>
          <p:cNvPr id="362" name="Shape 362"/>
          <p:cNvGrpSpPr/>
          <p:nvPr/>
        </p:nvGrpSpPr>
        <p:grpSpPr>
          <a:xfrm>
            <a:off x="4571991" y="-4550"/>
            <a:ext cx="4571845" cy="5152509"/>
            <a:chOff x="4571990" y="-4550"/>
            <a:chExt cx="4571845" cy="5152509"/>
          </a:xfrm>
        </p:grpSpPr>
        <p:sp>
          <p:nvSpPr>
            <p:cNvPr id="363" name="Shape 363"/>
            <p:cNvSpPr/>
            <p:nvPr/>
          </p:nvSpPr>
          <p:spPr>
            <a:xfrm>
              <a:off x="7431431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64" name="Shape 364"/>
            <p:cNvSpPr/>
            <p:nvPr/>
          </p:nvSpPr>
          <p:spPr>
            <a:xfrm>
              <a:off x="5145436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65" name="Shape 365"/>
            <p:cNvSpPr/>
            <p:nvPr/>
          </p:nvSpPr>
          <p:spPr>
            <a:xfrm>
              <a:off x="5145436" y="1712991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66" name="Shape 366"/>
            <p:cNvSpPr/>
            <p:nvPr/>
          </p:nvSpPr>
          <p:spPr>
            <a:xfrm>
              <a:off x="4571990" y="56796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67" name="Shape 367"/>
            <p:cNvSpPr/>
            <p:nvPr/>
          </p:nvSpPr>
          <p:spPr>
            <a:xfrm>
              <a:off x="4571990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68" name="Shape 368"/>
            <p:cNvSpPr/>
            <p:nvPr/>
          </p:nvSpPr>
          <p:spPr>
            <a:xfrm>
              <a:off x="6292327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69" name="Shape 369"/>
            <p:cNvSpPr/>
            <p:nvPr/>
          </p:nvSpPr>
          <p:spPr>
            <a:xfrm>
              <a:off x="6292327" y="1140477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70" name="Shape 370"/>
            <p:cNvSpPr/>
            <p:nvPr/>
          </p:nvSpPr>
          <p:spPr>
            <a:xfrm>
              <a:off x="5718882" y="228550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71" name="Shape 371"/>
            <p:cNvSpPr/>
            <p:nvPr/>
          </p:nvSpPr>
          <p:spPr>
            <a:xfrm>
              <a:off x="7431431" y="228550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72" name="Shape 372"/>
            <p:cNvSpPr/>
            <p:nvPr/>
          </p:nvSpPr>
          <p:spPr>
            <a:xfrm>
              <a:off x="7431431" y="3430531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73" name="Shape 373"/>
            <p:cNvSpPr/>
            <p:nvPr/>
          </p:nvSpPr>
          <p:spPr>
            <a:xfrm>
              <a:off x="6857986" y="4003045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74" name="Shape 374"/>
            <p:cNvSpPr/>
            <p:nvPr/>
          </p:nvSpPr>
          <p:spPr>
            <a:xfrm>
              <a:off x="8570535" y="56796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75" name="Shape 375"/>
            <p:cNvSpPr/>
            <p:nvPr/>
          </p:nvSpPr>
          <p:spPr>
            <a:xfrm>
              <a:off x="8570535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76" name="Shape 376"/>
            <p:cNvSpPr/>
            <p:nvPr/>
          </p:nvSpPr>
          <p:spPr>
            <a:xfrm>
              <a:off x="7997090" y="1140477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77" name="Shape 377"/>
            <p:cNvSpPr/>
            <p:nvPr/>
          </p:nvSpPr>
          <p:spPr>
            <a:xfrm>
              <a:off x="7997090" y="2858018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</p:grpSp>
      <p:grpSp>
        <p:nvGrpSpPr>
          <p:cNvPr id="378" name="Shape 378"/>
          <p:cNvGrpSpPr/>
          <p:nvPr/>
        </p:nvGrpSpPr>
        <p:grpSpPr>
          <a:xfrm>
            <a:off x="4571991" y="-4550"/>
            <a:ext cx="4571845" cy="5152509"/>
            <a:chOff x="4571990" y="-4550"/>
            <a:chExt cx="4571845" cy="5152509"/>
          </a:xfrm>
        </p:grpSpPr>
        <p:sp>
          <p:nvSpPr>
            <p:cNvPr id="379" name="Shape 379"/>
            <p:cNvSpPr/>
            <p:nvPr/>
          </p:nvSpPr>
          <p:spPr>
            <a:xfrm>
              <a:off x="5145436" y="343053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80" name="Shape 380"/>
            <p:cNvSpPr/>
            <p:nvPr/>
          </p:nvSpPr>
          <p:spPr>
            <a:xfrm>
              <a:off x="5145436" y="4575559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81" name="Shape 381"/>
            <p:cNvSpPr/>
            <p:nvPr/>
          </p:nvSpPr>
          <p:spPr>
            <a:xfrm>
              <a:off x="4571990" y="228550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82" name="Shape 382"/>
            <p:cNvSpPr/>
            <p:nvPr/>
          </p:nvSpPr>
          <p:spPr>
            <a:xfrm>
              <a:off x="6292327" y="171299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83" name="Shape 383"/>
            <p:cNvSpPr/>
            <p:nvPr/>
          </p:nvSpPr>
          <p:spPr>
            <a:xfrm>
              <a:off x="5718882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84" name="Shape 384"/>
            <p:cNvSpPr/>
            <p:nvPr/>
          </p:nvSpPr>
          <p:spPr>
            <a:xfrm>
              <a:off x="7431431" y="171299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85" name="Shape 385"/>
            <p:cNvSpPr/>
            <p:nvPr/>
          </p:nvSpPr>
          <p:spPr>
            <a:xfrm>
              <a:off x="6857986" y="2858018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86" name="Shape 386"/>
            <p:cNvSpPr/>
            <p:nvPr/>
          </p:nvSpPr>
          <p:spPr>
            <a:xfrm>
              <a:off x="6857986" y="4575559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87" name="Shape 387"/>
            <p:cNvSpPr/>
            <p:nvPr/>
          </p:nvSpPr>
          <p:spPr>
            <a:xfrm>
              <a:off x="8570535" y="-4550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88" name="Shape 388"/>
            <p:cNvSpPr/>
            <p:nvPr/>
          </p:nvSpPr>
          <p:spPr>
            <a:xfrm>
              <a:off x="8570535" y="343053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89" name="Shape 389"/>
            <p:cNvSpPr/>
            <p:nvPr/>
          </p:nvSpPr>
          <p:spPr>
            <a:xfrm>
              <a:off x="7997090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90" name="Shape 390"/>
            <p:cNvSpPr/>
            <p:nvPr/>
          </p:nvSpPr>
          <p:spPr>
            <a:xfrm>
              <a:off x="7997090" y="4003045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</p:grpSp>
      <p:grpSp>
        <p:nvGrpSpPr>
          <p:cNvPr id="391" name="Shape 391"/>
          <p:cNvGrpSpPr/>
          <p:nvPr/>
        </p:nvGrpSpPr>
        <p:grpSpPr>
          <a:xfrm>
            <a:off x="4571991" y="-4550"/>
            <a:ext cx="4571845" cy="5152509"/>
            <a:chOff x="4571990" y="-4550"/>
            <a:chExt cx="4571845" cy="5152509"/>
          </a:xfrm>
        </p:grpSpPr>
        <p:sp>
          <p:nvSpPr>
            <p:cNvPr id="392" name="Shape 392"/>
            <p:cNvSpPr/>
            <p:nvPr/>
          </p:nvSpPr>
          <p:spPr>
            <a:xfrm>
              <a:off x="7997090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93" name="Shape 393"/>
            <p:cNvSpPr/>
            <p:nvPr/>
          </p:nvSpPr>
          <p:spPr>
            <a:xfrm>
              <a:off x="5145436" y="2858018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94" name="Shape 394"/>
            <p:cNvSpPr/>
            <p:nvPr/>
          </p:nvSpPr>
          <p:spPr>
            <a:xfrm>
              <a:off x="4571990" y="343053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95" name="Shape 395"/>
            <p:cNvSpPr/>
            <p:nvPr/>
          </p:nvSpPr>
          <p:spPr>
            <a:xfrm>
              <a:off x="6292327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96" name="Shape 396"/>
            <p:cNvSpPr/>
            <p:nvPr/>
          </p:nvSpPr>
          <p:spPr>
            <a:xfrm>
              <a:off x="5718882" y="1140477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97" name="Shape 397"/>
            <p:cNvSpPr/>
            <p:nvPr/>
          </p:nvSpPr>
          <p:spPr>
            <a:xfrm>
              <a:off x="7431431" y="56796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98" name="Shape 398"/>
            <p:cNvSpPr/>
            <p:nvPr/>
          </p:nvSpPr>
          <p:spPr>
            <a:xfrm>
              <a:off x="6857986" y="-4550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99" name="Shape 399"/>
            <p:cNvSpPr/>
            <p:nvPr/>
          </p:nvSpPr>
          <p:spPr>
            <a:xfrm>
              <a:off x="6857986" y="171299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400" name="Shape 400"/>
            <p:cNvSpPr/>
            <p:nvPr/>
          </p:nvSpPr>
          <p:spPr>
            <a:xfrm>
              <a:off x="8570535" y="228550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401" name="Shape 401"/>
            <p:cNvSpPr/>
            <p:nvPr/>
          </p:nvSpPr>
          <p:spPr>
            <a:xfrm>
              <a:off x="7997090" y="343053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402" name="Shape 402"/>
            <p:cNvSpPr/>
            <p:nvPr/>
          </p:nvSpPr>
          <p:spPr>
            <a:xfrm>
              <a:off x="4571990" y="-4550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</p:grpSp>
      <p:sp>
        <p:nvSpPr>
          <p:cNvPr id="403" name="Shape 403"/>
          <p:cNvSpPr txBox="1">
            <a:spLocks noGrp="1"/>
          </p:cNvSpPr>
          <p:nvPr>
            <p:ph type="title"/>
          </p:nvPr>
        </p:nvSpPr>
        <p:spPr>
          <a:xfrm>
            <a:off x="457200" y="510775"/>
            <a:ext cx="3541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4" name="Shape 404"/>
          <p:cNvSpPr txBox="1">
            <a:spLocks noGrp="1"/>
          </p:cNvSpPr>
          <p:nvPr>
            <p:ph type="body" idx="1"/>
          </p:nvPr>
        </p:nvSpPr>
        <p:spPr>
          <a:xfrm>
            <a:off x="457200" y="1504950"/>
            <a:ext cx="3541200" cy="326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80990" rtl="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378" lvl="1" indent="-380990" rtl="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566" lvl="2" indent="-38099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754" lvl="3" indent="-38099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5943" lvl="4" indent="-38099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132" lvl="5" indent="-38099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320" lvl="6" indent="-38099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509" lvl="7" indent="-38099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697" lvl="8" indent="-38099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405" name="Shape 405"/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45409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Shape 407"/>
          <p:cNvGrpSpPr/>
          <p:nvPr/>
        </p:nvGrpSpPr>
        <p:grpSpPr>
          <a:xfrm>
            <a:off x="7431432" y="1712991"/>
            <a:ext cx="1712404" cy="2862454"/>
            <a:chOff x="7431431" y="1712991"/>
            <a:chExt cx="1712404" cy="2862454"/>
          </a:xfrm>
        </p:grpSpPr>
        <p:sp>
          <p:nvSpPr>
            <p:cNvPr id="408" name="Shape 408"/>
            <p:cNvSpPr/>
            <p:nvPr/>
          </p:nvSpPr>
          <p:spPr>
            <a:xfrm>
              <a:off x="7431431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409" name="Shape 409"/>
            <p:cNvSpPr/>
            <p:nvPr/>
          </p:nvSpPr>
          <p:spPr>
            <a:xfrm>
              <a:off x="8570535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410" name="Shape 410"/>
            <p:cNvSpPr/>
            <p:nvPr/>
          </p:nvSpPr>
          <p:spPr>
            <a:xfrm>
              <a:off x="8570535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411" name="Shape 411"/>
            <p:cNvSpPr/>
            <p:nvPr/>
          </p:nvSpPr>
          <p:spPr>
            <a:xfrm>
              <a:off x="7997090" y="171299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</p:grpSp>
      <p:grpSp>
        <p:nvGrpSpPr>
          <p:cNvPr id="412" name="Shape 412"/>
          <p:cNvGrpSpPr/>
          <p:nvPr/>
        </p:nvGrpSpPr>
        <p:grpSpPr>
          <a:xfrm>
            <a:off x="7431432" y="1712991"/>
            <a:ext cx="1712404" cy="2862454"/>
            <a:chOff x="7431431" y="1712991"/>
            <a:chExt cx="1712404" cy="2862454"/>
          </a:xfrm>
        </p:grpSpPr>
        <p:sp>
          <p:nvSpPr>
            <p:cNvPr id="413" name="Shape 413"/>
            <p:cNvSpPr/>
            <p:nvPr/>
          </p:nvSpPr>
          <p:spPr>
            <a:xfrm>
              <a:off x="7431431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414" name="Shape 414"/>
            <p:cNvSpPr/>
            <p:nvPr/>
          </p:nvSpPr>
          <p:spPr>
            <a:xfrm>
              <a:off x="8570535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</p:grpSp>
      <p:grpSp>
        <p:nvGrpSpPr>
          <p:cNvPr id="415" name="Shape 415"/>
          <p:cNvGrpSpPr/>
          <p:nvPr/>
        </p:nvGrpSpPr>
        <p:grpSpPr>
          <a:xfrm>
            <a:off x="7431432" y="-4550"/>
            <a:ext cx="1712404" cy="5152509"/>
            <a:chOff x="7431431" y="-4550"/>
            <a:chExt cx="1712404" cy="5152509"/>
          </a:xfrm>
        </p:grpSpPr>
        <p:sp>
          <p:nvSpPr>
            <p:cNvPr id="416" name="Shape 416"/>
            <p:cNvSpPr/>
            <p:nvPr/>
          </p:nvSpPr>
          <p:spPr>
            <a:xfrm>
              <a:off x="7431431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417" name="Shape 417"/>
            <p:cNvSpPr/>
            <p:nvPr/>
          </p:nvSpPr>
          <p:spPr>
            <a:xfrm>
              <a:off x="7431431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418" name="Shape 418"/>
            <p:cNvSpPr/>
            <p:nvPr/>
          </p:nvSpPr>
          <p:spPr>
            <a:xfrm>
              <a:off x="8570535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419" name="Shape 419"/>
            <p:cNvSpPr/>
            <p:nvPr/>
          </p:nvSpPr>
          <p:spPr>
            <a:xfrm>
              <a:off x="7997090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420" name="Shape 420"/>
            <p:cNvSpPr/>
            <p:nvPr/>
          </p:nvSpPr>
          <p:spPr>
            <a:xfrm>
              <a:off x="7997090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</p:grpSp>
      <p:grpSp>
        <p:nvGrpSpPr>
          <p:cNvPr id="421" name="Shape 421"/>
          <p:cNvGrpSpPr/>
          <p:nvPr/>
        </p:nvGrpSpPr>
        <p:grpSpPr>
          <a:xfrm>
            <a:off x="7431432" y="-4550"/>
            <a:ext cx="1712404" cy="5152509"/>
            <a:chOff x="7431431" y="-4550"/>
            <a:chExt cx="1712404" cy="5152509"/>
          </a:xfrm>
        </p:grpSpPr>
        <p:sp>
          <p:nvSpPr>
            <p:cNvPr id="422" name="Shape 422"/>
            <p:cNvSpPr/>
            <p:nvPr/>
          </p:nvSpPr>
          <p:spPr>
            <a:xfrm>
              <a:off x="7431431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423" name="Shape 423"/>
            <p:cNvSpPr/>
            <p:nvPr/>
          </p:nvSpPr>
          <p:spPr>
            <a:xfrm>
              <a:off x="7431431" y="228550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424" name="Shape 424"/>
            <p:cNvSpPr/>
            <p:nvPr/>
          </p:nvSpPr>
          <p:spPr>
            <a:xfrm>
              <a:off x="7431431" y="3430531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425" name="Shape 425"/>
            <p:cNvSpPr/>
            <p:nvPr/>
          </p:nvSpPr>
          <p:spPr>
            <a:xfrm>
              <a:off x="8570535" y="56796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426" name="Shape 426"/>
            <p:cNvSpPr/>
            <p:nvPr/>
          </p:nvSpPr>
          <p:spPr>
            <a:xfrm>
              <a:off x="8570535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427" name="Shape 427"/>
            <p:cNvSpPr/>
            <p:nvPr/>
          </p:nvSpPr>
          <p:spPr>
            <a:xfrm>
              <a:off x="7997090" y="1140477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428" name="Shape 428"/>
            <p:cNvSpPr/>
            <p:nvPr/>
          </p:nvSpPr>
          <p:spPr>
            <a:xfrm>
              <a:off x="7997090" y="2858018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</p:grpSp>
      <p:grpSp>
        <p:nvGrpSpPr>
          <p:cNvPr id="429" name="Shape 429"/>
          <p:cNvGrpSpPr/>
          <p:nvPr/>
        </p:nvGrpSpPr>
        <p:grpSpPr>
          <a:xfrm>
            <a:off x="7431432" y="-4550"/>
            <a:ext cx="1712404" cy="4579995"/>
            <a:chOff x="7431431" y="-4550"/>
            <a:chExt cx="1712404" cy="4579995"/>
          </a:xfrm>
        </p:grpSpPr>
        <p:sp>
          <p:nvSpPr>
            <p:cNvPr id="430" name="Shape 430"/>
            <p:cNvSpPr/>
            <p:nvPr/>
          </p:nvSpPr>
          <p:spPr>
            <a:xfrm>
              <a:off x="7431431" y="171299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431" name="Shape 431"/>
            <p:cNvSpPr/>
            <p:nvPr/>
          </p:nvSpPr>
          <p:spPr>
            <a:xfrm>
              <a:off x="8570535" y="-4550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432" name="Shape 432"/>
            <p:cNvSpPr/>
            <p:nvPr/>
          </p:nvSpPr>
          <p:spPr>
            <a:xfrm>
              <a:off x="8570535" y="343053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433" name="Shape 433"/>
            <p:cNvSpPr/>
            <p:nvPr/>
          </p:nvSpPr>
          <p:spPr>
            <a:xfrm>
              <a:off x="7997090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434" name="Shape 434"/>
            <p:cNvSpPr/>
            <p:nvPr/>
          </p:nvSpPr>
          <p:spPr>
            <a:xfrm>
              <a:off x="7997090" y="4003045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</p:grpSp>
      <p:grpSp>
        <p:nvGrpSpPr>
          <p:cNvPr id="435" name="Shape 435"/>
          <p:cNvGrpSpPr/>
          <p:nvPr/>
        </p:nvGrpSpPr>
        <p:grpSpPr>
          <a:xfrm>
            <a:off x="7431432" y="567965"/>
            <a:ext cx="1712404" cy="4579995"/>
            <a:chOff x="7431431" y="567964"/>
            <a:chExt cx="1712404" cy="4579995"/>
          </a:xfrm>
        </p:grpSpPr>
        <p:sp>
          <p:nvSpPr>
            <p:cNvPr id="436" name="Shape 436"/>
            <p:cNvSpPr/>
            <p:nvPr/>
          </p:nvSpPr>
          <p:spPr>
            <a:xfrm>
              <a:off x="7997090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437" name="Shape 437"/>
            <p:cNvSpPr/>
            <p:nvPr/>
          </p:nvSpPr>
          <p:spPr>
            <a:xfrm>
              <a:off x="7431431" y="56796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438" name="Shape 438"/>
            <p:cNvSpPr/>
            <p:nvPr/>
          </p:nvSpPr>
          <p:spPr>
            <a:xfrm>
              <a:off x="8570535" y="228550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439" name="Shape 439"/>
            <p:cNvSpPr/>
            <p:nvPr/>
          </p:nvSpPr>
          <p:spPr>
            <a:xfrm>
              <a:off x="7997090" y="343053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</p:grpSp>
      <p:sp>
        <p:nvSpPr>
          <p:cNvPr id="440" name="Shape 440"/>
          <p:cNvSpPr txBox="1">
            <a:spLocks noGrp="1"/>
          </p:cNvSpPr>
          <p:nvPr>
            <p:ph type="title"/>
          </p:nvPr>
        </p:nvSpPr>
        <p:spPr>
          <a:xfrm>
            <a:off x="457200" y="510775"/>
            <a:ext cx="6408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1" name="Shape 441"/>
          <p:cNvSpPr txBox="1">
            <a:spLocks noGrp="1"/>
          </p:cNvSpPr>
          <p:nvPr>
            <p:ph type="body" idx="1"/>
          </p:nvPr>
        </p:nvSpPr>
        <p:spPr>
          <a:xfrm>
            <a:off x="457200" y="1559025"/>
            <a:ext cx="3110400" cy="3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55591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378" lvl="1" indent="-355591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566" lvl="2" indent="-35559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754" lvl="3" indent="-35559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5943" lvl="4" indent="-35559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132" lvl="5" indent="-35559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320" lvl="6" indent="-35559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509" lvl="7" indent="-35559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697" lvl="8" indent="-35559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442" name="Shape 442"/>
          <p:cNvSpPr txBox="1">
            <a:spLocks noGrp="1"/>
          </p:cNvSpPr>
          <p:nvPr>
            <p:ph type="body" idx="2"/>
          </p:nvPr>
        </p:nvSpPr>
        <p:spPr>
          <a:xfrm>
            <a:off x="3755024" y="1559025"/>
            <a:ext cx="3110400" cy="3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55591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378" lvl="1" indent="-355591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566" lvl="2" indent="-35559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754" lvl="3" indent="-35559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5943" lvl="4" indent="-35559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132" lvl="5" indent="-35559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320" lvl="6" indent="-35559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509" lvl="7" indent="-35559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697" lvl="8" indent="-35559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443" name="Shape 443"/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75403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Shape 445"/>
          <p:cNvGrpSpPr/>
          <p:nvPr/>
        </p:nvGrpSpPr>
        <p:grpSpPr>
          <a:xfrm>
            <a:off x="7997091" y="1712991"/>
            <a:ext cx="1146746" cy="2862454"/>
            <a:chOff x="7997090" y="1712991"/>
            <a:chExt cx="1146746" cy="2862454"/>
          </a:xfrm>
        </p:grpSpPr>
        <p:sp>
          <p:nvSpPr>
            <p:cNvPr id="446" name="Shape 446"/>
            <p:cNvSpPr/>
            <p:nvPr/>
          </p:nvSpPr>
          <p:spPr>
            <a:xfrm>
              <a:off x="8570535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447" name="Shape 447"/>
            <p:cNvSpPr/>
            <p:nvPr/>
          </p:nvSpPr>
          <p:spPr>
            <a:xfrm>
              <a:off x="8570535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448" name="Shape 448"/>
            <p:cNvSpPr/>
            <p:nvPr/>
          </p:nvSpPr>
          <p:spPr>
            <a:xfrm>
              <a:off x="7997090" y="171299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</p:grpSp>
      <p:grpSp>
        <p:nvGrpSpPr>
          <p:cNvPr id="449" name="Shape 449"/>
          <p:cNvGrpSpPr/>
          <p:nvPr/>
        </p:nvGrpSpPr>
        <p:grpSpPr>
          <a:xfrm>
            <a:off x="7997091" y="-4550"/>
            <a:ext cx="1146746" cy="2862454"/>
            <a:chOff x="7997090" y="-4550"/>
            <a:chExt cx="1146746" cy="2862454"/>
          </a:xfrm>
        </p:grpSpPr>
        <p:sp>
          <p:nvSpPr>
            <p:cNvPr id="450" name="Shape 450"/>
            <p:cNvSpPr/>
            <p:nvPr/>
          </p:nvSpPr>
          <p:spPr>
            <a:xfrm>
              <a:off x="8570535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451" name="Shape 451"/>
            <p:cNvSpPr/>
            <p:nvPr/>
          </p:nvSpPr>
          <p:spPr>
            <a:xfrm>
              <a:off x="7997090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452" name="Shape 452"/>
            <p:cNvSpPr/>
            <p:nvPr/>
          </p:nvSpPr>
          <p:spPr>
            <a:xfrm>
              <a:off x="7997090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</p:grpSp>
      <p:grpSp>
        <p:nvGrpSpPr>
          <p:cNvPr id="453" name="Shape 453"/>
          <p:cNvGrpSpPr/>
          <p:nvPr/>
        </p:nvGrpSpPr>
        <p:grpSpPr>
          <a:xfrm>
            <a:off x="7997091" y="567965"/>
            <a:ext cx="1146746" cy="4579995"/>
            <a:chOff x="7997090" y="567964"/>
            <a:chExt cx="1146746" cy="4579995"/>
          </a:xfrm>
        </p:grpSpPr>
        <p:sp>
          <p:nvSpPr>
            <p:cNvPr id="454" name="Shape 454"/>
            <p:cNvSpPr/>
            <p:nvPr/>
          </p:nvSpPr>
          <p:spPr>
            <a:xfrm>
              <a:off x="8570535" y="56796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455" name="Shape 455"/>
            <p:cNvSpPr/>
            <p:nvPr/>
          </p:nvSpPr>
          <p:spPr>
            <a:xfrm>
              <a:off x="8570535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456" name="Shape 456"/>
            <p:cNvSpPr/>
            <p:nvPr/>
          </p:nvSpPr>
          <p:spPr>
            <a:xfrm>
              <a:off x="7997090" y="1140477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457" name="Shape 457"/>
            <p:cNvSpPr/>
            <p:nvPr/>
          </p:nvSpPr>
          <p:spPr>
            <a:xfrm>
              <a:off x="7997090" y="2858018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</p:grpSp>
      <p:grpSp>
        <p:nvGrpSpPr>
          <p:cNvPr id="458" name="Shape 458"/>
          <p:cNvGrpSpPr/>
          <p:nvPr/>
        </p:nvGrpSpPr>
        <p:grpSpPr>
          <a:xfrm>
            <a:off x="7997091" y="-4550"/>
            <a:ext cx="1146746" cy="4579995"/>
            <a:chOff x="7997090" y="-4550"/>
            <a:chExt cx="1146746" cy="4579995"/>
          </a:xfrm>
        </p:grpSpPr>
        <p:sp>
          <p:nvSpPr>
            <p:cNvPr id="459" name="Shape 459"/>
            <p:cNvSpPr/>
            <p:nvPr/>
          </p:nvSpPr>
          <p:spPr>
            <a:xfrm>
              <a:off x="8570535" y="-4550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460" name="Shape 460"/>
            <p:cNvSpPr/>
            <p:nvPr/>
          </p:nvSpPr>
          <p:spPr>
            <a:xfrm>
              <a:off x="8570535" y="343053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461" name="Shape 461"/>
            <p:cNvSpPr/>
            <p:nvPr/>
          </p:nvSpPr>
          <p:spPr>
            <a:xfrm>
              <a:off x="7997090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462" name="Shape 462"/>
            <p:cNvSpPr/>
            <p:nvPr/>
          </p:nvSpPr>
          <p:spPr>
            <a:xfrm>
              <a:off x="7997090" y="4003045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</p:grpSp>
      <p:grpSp>
        <p:nvGrpSpPr>
          <p:cNvPr id="463" name="Shape 463"/>
          <p:cNvGrpSpPr/>
          <p:nvPr/>
        </p:nvGrpSpPr>
        <p:grpSpPr>
          <a:xfrm>
            <a:off x="7997091" y="2285505"/>
            <a:ext cx="1146746" cy="2862454"/>
            <a:chOff x="7997090" y="2285504"/>
            <a:chExt cx="1146746" cy="2862454"/>
          </a:xfrm>
        </p:grpSpPr>
        <p:sp>
          <p:nvSpPr>
            <p:cNvPr id="464" name="Shape 464"/>
            <p:cNvSpPr/>
            <p:nvPr/>
          </p:nvSpPr>
          <p:spPr>
            <a:xfrm>
              <a:off x="7997090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465" name="Shape 465"/>
            <p:cNvSpPr/>
            <p:nvPr/>
          </p:nvSpPr>
          <p:spPr>
            <a:xfrm>
              <a:off x="8570535" y="228550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466" name="Shape 466"/>
            <p:cNvSpPr/>
            <p:nvPr/>
          </p:nvSpPr>
          <p:spPr>
            <a:xfrm>
              <a:off x="7997090" y="343053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</p:grpSp>
      <p:sp>
        <p:nvSpPr>
          <p:cNvPr id="467" name="Shape 467"/>
          <p:cNvSpPr txBox="1">
            <a:spLocks noGrp="1"/>
          </p:cNvSpPr>
          <p:nvPr>
            <p:ph type="title"/>
          </p:nvPr>
        </p:nvSpPr>
        <p:spPr>
          <a:xfrm>
            <a:off x="457200" y="510775"/>
            <a:ext cx="6408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8" name="Shape 468"/>
          <p:cNvSpPr txBox="1">
            <a:spLocks noGrp="1"/>
          </p:cNvSpPr>
          <p:nvPr>
            <p:ph type="body" idx="1"/>
          </p:nvPr>
        </p:nvSpPr>
        <p:spPr>
          <a:xfrm>
            <a:off x="457200" y="1559025"/>
            <a:ext cx="2247600" cy="3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42892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378" lvl="1" indent="-342892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566" lvl="2" indent="-342892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754" lvl="3" indent="-342892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5943" lvl="4" indent="-342892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132" lvl="5" indent="-342892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320" lvl="6" indent="-342892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509" lvl="7" indent="-342892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697" lvl="8" indent="-342892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469" name="Shape 469"/>
          <p:cNvSpPr txBox="1">
            <a:spLocks noGrp="1"/>
          </p:cNvSpPr>
          <p:nvPr>
            <p:ph type="body" idx="2"/>
          </p:nvPr>
        </p:nvSpPr>
        <p:spPr>
          <a:xfrm>
            <a:off x="2819925" y="1559025"/>
            <a:ext cx="2247600" cy="3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42892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378" lvl="1" indent="-342892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566" lvl="2" indent="-342892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754" lvl="3" indent="-342892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5943" lvl="4" indent="-342892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132" lvl="5" indent="-342892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320" lvl="6" indent="-342892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509" lvl="7" indent="-342892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697" lvl="8" indent="-342892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470" name="Shape 470"/>
          <p:cNvSpPr txBox="1">
            <a:spLocks noGrp="1"/>
          </p:cNvSpPr>
          <p:nvPr>
            <p:ph type="body" idx="3"/>
          </p:nvPr>
        </p:nvSpPr>
        <p:spPr>
          <a:xfrm>
            <a:off x="5182650" y="1559025"/>
            <a:ext cx="2247600" cy="3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42892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378" lvl="1" indent="-342892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566" lvl="2" indent="-342892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754" lvl="3" indent="-342892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5943" lvl="4" indent="-342892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132" lvl="5" indent="-342892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320" lvl="6" indent="-342892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509" lvl="7" indent="-342892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697" lvl="8" indent="-342892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471" name="Shape 471"/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  <p:sp>
        <p:nvSpPr>
          <p:cNvPr id="472" name="Shape 472"/>
          <p:cNvSpPr/>
          <p:nvPr/>
        </p:nvSpPr>
        <p:spPr>
          <a:xfrm>
            <a:off x="8570535" y="1712991"/>
            <a:ext cx="573300" cy="572400"/>
          </a:xfrm>
          <a:prstGeom prst="rect">
            <a:avLst/>
          </a:prstGeom>
          <a:solidFill>
            <a:srgbClr val="266D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222596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4" name="Shape 474"/>
          <p:cNvGrpSpPr/>
          <p:nvPr/>
        </p:nvGrpSpPr>
        <p:grpSpPr>
          <a:xfrm>
            <a:off x="7431432" y="1712991"/>
            <a:ext cx="1712404" cy="2862454"/>
            <a:chOff x="7431431" y="1712991"/>
            <a:chExt cx="1712404" cy="2862454"/>
          </a:xfrm>
        </p:grpSpPr>
        <p:sp>
          <p:nvSpPr>
            <p:cNvPr id="475" name="Shape 475"/>
            <p:cNvSpPr/>
            <p:nvPr/>
          </p:nvSpPr>
          <p:spPr>
            <a:xfrm>
              <a:off x="7431431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476" name="Shape 476"/>
            <p:cNvSpPr/>
            <p:nvPr/>
          </p:nvSpPr>
          <p:spPr>
            <a:xfrm>
              <a:off x="8570535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477" name="Shape 477"/>
            <p:cNvSpPr/>
            <p:nvPr/>
          </p:nvSpPr>
          <p:spPr>
            <a:xfrm>
              <a:off x="8570535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478" name="Shape 478"/>
            <p:cNvSpPr/>
            <p:nvPr/>
          </p:nvSpPr>
          <p:spPr>
            <a:xfrm>
              <a:off x="7997090" y="171299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</p:grpSp>
      <p:grpSp>
        <p:nvGrpSpPr>
          <p:cNvPr id="479" name="Shape 479"/>
          <p:cNvGrpSpPr/>
          <p:nvPr/>
        </p:nvGrpSpPr>
        <p:grpSpPr>
          <a:xfrm>
            <a:off x="7431432" y="1712991"/>
            <a:ext cx="1712404" cy="2862454"/>
            <a:chOff x="7431431" y="1712991"/>
            <a:chExt cx="1712404" cy="2862454"/>
          </a:xfrm>
        </p:grpSpPr>
        <p:sp>
          <p:nvSpPr>
            <p:cNvPr id="480" name="Shape 480"/>
            <p:cNvSpPr/>
            <p:nvPr/>
          </p:nvSpPr>
          <p:spPr>
            <a:xfrm>
              <a:off x="7431431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481" name="Shape 481"/>
            <p:cNvSpPr/>
            <p:nvPr/>
          </p:nvSpPr>
          <p:spPr>
            <a:xfrm>
              <a:off x="8570535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</p:grpSp>
      <p:grpSp>
        <p:nvGrpSpPr>
          <p:cNvPr id="482" name="Shape 482"/>
          <p:cNvGrpSpPr/>
          <p:nvPr/>
        </p:nvGrpSpPr>
        <p:grpSpPr>
          <a:xfrm>
            <a:off x="7431432" y="-4550"/>
            <a:ext cx="1712404" cy="5152509"/>
            <a:chOff x="7431431" y="-4550"/>
            <a:chExt cx="1712404" cy="5152509"/>
          </a:xfrm>
        </p:grpSpPr>
        <p:sp>
          <p:nvSpPr>
            <p:cNvPr id="483" name="Shape 483"/>
            <p:cNvSpPr/>
            <p:nvPr/>
          </p:nvSpPr>
          <p:spPr>
            <a:xfrm>
              <a:off x="7431431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484" name="Shape 484"/>
            <p:cNvSpPr/>
            <p:nvPr/>
          </p:nvSpPr>
          <p:spPr>
            <a:xfrm>
              <a:off x="7431431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485" name="Shape 485"/>
            <p:cNvSpPr/>
            <p:nvPr/>
          </p:nvSpPr>
          <p:spPr>
            <a:xfrm>
              <a:off x="8570535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486" name="Shape 486"/>
            <p:cNvSpPr/>
            <p:nvPr/>
          </p:nvSpPr>
          <p:spPr>
            <a:xfrm>
              <a:off x="7997090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487" name="Shape 487"/>
            <p:cNvSpPr/>
            <p:nvPr/>
          </p:nvSpPr>
          <p:spPr>
            <a:xfrm>
              <a:off x="7997090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</p:grpSp>
      <p:grpSp>
        <p:nvGrpSpPr>
          <p:cNvPr id="488" name="Shape 488"/>
          <p:cNvGrpSpPr/>
          <p:nvPr/>
        </p:nvGrpSpPr>
        <p:grpSpPr>
          <a:xfrm>
            <a:off x="7431432" y="-4550"/>
            <a:ext cx="1712404" cy="5152509"/>
            <a:chOff x="7431431" y="-4550"/>
            <a:chExt cx="1712404" cy="5152509"/>
          </a:xfrm>
        </p:grpSpPr>
        <p:sp>
          <p:nvSpPr>
            <p:cNvPr id="489" name="Shape 489"/>
            <p:cNvSpPr/>
            <p:nvPr/>
          </p:nvSpPr>
          <p:spPr>
            <a:xfrm>
              <a:off x="7431431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490" name="Shape 490"/>
            <p:cNvSpPr/>
            <p:nvPr/>
          </p:nvSpPr>
          <p:spPr>
            <a:xfrm>
              <a:off x="7431431" y="228550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491" name="Shape 491"/>
            <p:cNvSpPr/>
            <p:nvPr/>
          </p:nvSpPr>
          <p:spPr>
            <a:xfrm>
              <a:off x="7431431" y="3430531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492" name="Shape 492"/>
            <p:cNvSpPr/>
            <p:nvPr/>
          </p:nvSpPr>
          <p:spPr>
            <a:xfrm>
              <a:off x="8570535" y="56796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493" name="Shape 493"/>
            <p:cNvSpPr/>
            <p:nvPr/>
          </p:nvSpPr>
          <p:spPr>
            <a:xfrm>
              <a:off x="8570535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494" name="Shape 494"/>
            <p:cNvSpPr/>
            <p:nvPr/>
          </p:nvSpPr>
          <p:spPr>
            <a:xfrm>
              <a:off x="7997090" y="1140477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495" name="Shape 495"/>
            <p:cNvSpPr/>
            <p:nvPr/>
          </p:nvSpPr>
          <p:spPr>
            <a:xfrm>
              <a:off x="7997090" y="2858018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</p:grpSp>
      <p:grpSp>
        <p:nvGrpSpPr>
          <p:cNvPr id="496" name="Shape 496"/>
          <p:cNvGrpSpPr/>
          <p:nvPr/>
        </p:nvGrpSpPr>
        <p:grpSpPr>
          <a:xfrm>
            <a:off x="7431432" y="-4550"/>
            <a:ext cx="1712404" cy="4579995"/>
            <a:chOff x="7431431" y="-4550"/>
            <a:chExt cx="1712404" cy="4579995"/>
          </a:xfrm>
        </p:grpSpPr>
        <p:sp>
          <p:nvSpPr>
            <p:cNvPr id="497" name="Shape 497"/>
            <p:cNvSpPr/>
            <p:nvPr/>
          </p:nvSpPr>
          <p:spPr>
            <a:xfrm>
              <a:off x="7431431" y="171299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498" name="Shape 498"/>
            <p:cNvSpPr/>
            <p:nvPr/>
          </p:nvSpPr>
          <p:spPr>
            <a:xfrm>
              <a:off x="8570535" y="-4550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499" name="Shape 499"/>
            <p:cNvSpPr/>
            <p:nvPr/>
          </p:nvSpPr>
          <p:spPr>
            <a:xfrm>
              <a:off x="8570535" y="343053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500" name="Shape 500"/>
            <p:cNvSpPr/>
            <p:nvPr/>
          </p:nvSpPr>
          <p:spPr>
            <a:xfrm>
              <a:off x="7997090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501" name="Shape 501"/>
            <p:cNvSpPr/>
            <p:nvPr/>
          </p:nvSpPr>
          <p:spPr>
            <a:xfrm>
              <a:off x="7997090" y="4003045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</p:grpSp>
      <p:grpSp>
        <p:nvGrpSpPr>
          <p:cNvPr id="502" name="Shape 502"/>
          <p:cNvGrpSpPr/>
          <p:nvPr/>
        </p:nvGrpSpPr>
        <p:grpSpPr>
          <a:xfrm>
            <a:off x="7431432" y="567965"/>
            <a:ext cx="1712404" cy="4579995"/>
            <a:chOff x="7431431" y="567964"/>
            <a:chExt cx="1712404" cy="4579995"/>
          </a:xfrm>
        </p:grpSpPr>
        <p:sp>
          <p:nvSpPr>
            <p:cNvPr id="503" name="Shape 503"/>
            <p:cNvSpPr/>
            <p:nvPr/>
          </p:nvSpPr>
          <p:spPr>
            <a:xfrm>
              <a:off x="7997090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504" name="Shape 504"/>
            <p:cNvSpPr/>
            <p:nvPr/>
          </p:nvSpPr>
          <p:spPr>
            <a:xfrm>
              <a:off x="7431431" y="56796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505" name="Shape 505"/>
            <p:cNvSpPr/>
            <p:nvPr/>
          </p:nvSpPr>
          <p:spPr>
            <a:xfrm>
              <a:off x="8570535" y="228550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506" name="Shape 506"/>
            <p:cNvSpPr/>
            <p:nvPr/>
          </p:nvSpPr>
          <p:spPr>
            <a:xfrm>
              <a:off x="7997090" y="343053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</p:grpSp>
      <p:sp>
        <p:nvSpPr>
          <p:cNvPr id="507" name="Shape 507"/>
          <p:cNvSpPr txBox="1">
            <a:spLocks noGrp="1"/>
          </p:cNvSpPr>
          <p:nvPr>
            <p:ph type="title"/>
          </p:nvPr>
        </p:nvSpPr>
        <p:spPr>
          <a:xfrm>
            <a:off x="457200" y="510775"/>
            <a:ext cx="6408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8" name="Shape 508"/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331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Shape 510"/>
          <p:cNvGrpSpPr/>
          <p:nvPr/>
        </p:nvGrpSpPr>
        <p:grpSpPr>
          <a:xfrm>
            <a:off x="1" y="-4550"/>
            <a:ext cx="9143835" cy="5152509"/>
            <a:chOff x="0" y="-4550"/>
            <a:chExt cx="9143835" cy="5152509"/>
          </a:xfrm>
        </p:grpSpPr>
        <p:sp>
          <p:nvSpPr>
            <p:cNvPr id="511" name="Shape 511"/>
            <p:cNvSpPr/>
            <p:nvPr/>
          </p:nvSpPr>
          <p:spPr>
            <a:xfrm>
              <a:off x="3440674" y="4575559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512" name="Shape 512"/>
            <p:cNvSpPr/>
            <p:nvPr/>
          </p:nvSpPr>
          <p:spPr>
            <a:xfrm>
              <a:off x="573433" y="-4550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513" name="Shape 513"/>
            <p:cNvSpPr/>
            <p:nvPr/>
          </p:nvSpPr>
          <p:spPr>
            <a:xfrm>
              <a:off x="0" y="567964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514" name="Shape 514"/>
            <p:cNvSpPr/>
            <p:nvPr/>
          </p:nvSpPr>
          <p:spPr>
            <a:xfrm>
              <a:off x="0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515" name="Shape 515"/>
            <p:cNvSpPr/>
            <p:nvPr/>
          </p:nvSpPr>
          <p:spPr>
            <a:xfrm>
              <a:off x="1720337" y="-4550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516" name="Shape 516"/>
            <p:cNvSpPr/>
            <p:nvPr/>
          </p:nvSpPr>
          <p:spPr>
            <a:xfrm>
              <a:off x="5718882" y="4575559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517" name="Shape 517"/>
            <p:cNvSpPr/>
            <p:nvPr/>
          </p:nvSpPr>
          <p:spPr>
            <a:xfrm>
              <a:off x="8570535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518" name="Shape 518"/>
            <p:cNvSpPr/>
            <p:nvPr/>
          </p:nvSpPr>
          <p:spPr>
            <a:xfrm>
              <a:off x="8570535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</p:grpSp>
      <p:grpSp>
        <p:nvGrpSpPr>
          <p:cNvPr id="519" name="Shape 519"/>
          <p:cNvGrpSpPr/>
          <p:nvPr/>
        </p:nvGrpSpPr>
        <p:grpSpPr>
          <a:xfrm>
            <a:off x="1" y="-4550"/>
            <a:ext cx="9143835" cy="5152509"/>
            <a:chOff x="0" y="-4550"/>
            <a:chExt cx="9143835" cy="5152509"/>
          </a:xfrm>
        </p:grpSpPr>
        <p:sp>
          <p:nvSpPr>
            <p:cNvPr id="520" name="Shape 520"/>
            <p:cNvSpPr/>
            <p:nvPr/>
          </p:nvSpPr>
          <p:spPr>
            <a:xfrm>
              <a:off x="573433" y="4575559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521" name="Shape 521"/>
            <p:cNvSpPr/>
            <p:nvPr/>
          </p:nvSpPr>
          <p:spPr>
            <a:xfrm>
              <a:off x="0" y="228550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522" name="Shape 522"/>
            <p:cNvSpPr/>
            <p:nvPr/>
          </p:nvSpPr>
          <p:spPr>
            <a:xfrm>
              <a:off x="2867228" y="-4550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523" name="Shape 523"/>
            <p:cNvSpPr/>
            <p:nvPr/>
          </p:nvSpPr>
          <p:spPr>
            <a:xfrm>
              <a:off x="2867228" y="4575559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524" name="Shape 524"/>
            <p:cNvSpPr/>
            <p:nvPr/>
          </p:nvSpPr>
          <p:spPr>
            <a:xfrm>
              <a:off x="5718882" y="-4550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525" name="Shape 525"/>
            <p:cNvSpPr/>
            <p:nvPr/>
          </p:nvSpPr>
          <p:spPr>
            <a:xfrm>
              <a:off x="8570535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</p:grpSp>
      <p:grpSp>
        <p:nvGrpSpPr>
          <p:cNvPr id="526" name="Shape 526"/>
          <p:cNvGrpSpPr/>
          <p:nvPr/>
        </p:nvGrpSpPr>
        <p:grpSpPr>
          <a:xfrm>
            <a:off x="1" y="-4550"/>
            <a:ext cx="9143835" cy="5152509"/>
            <a:chOff x="0" y="-4550"/>
            <a:chExt cx="9143835" cy="5152509"/>
          </a:xfrm>
        </p:grpSpPr>
        <p:sp>
          <p:nvSpPr>
            <p:cNvPr id="527" name="Shape 527"/>
            <p:cNvSpPr/>
            <p:nvPr/>
          </p:nvSpPr>
          <p:spPr>
            <a:xfrm>
              <a:off x="0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528" name="Shape 528"/>
            <p:cNvSpPr/>
            <p:nvPr/>
          </p:nvSpPr>
          <p:spPr>
            <a:xfrm>
              <a:off x="0" y="3430531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529" name="Shape 529"/>
            <p:cNvSpPr/>
            <p:nvPr/>
          </p:nvSpPr>
          <p:spPr>
            <a:xfrm>
              <a:off x="1146891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530" name="Shape 530"/>
            <p:cNvSpPr/>
            <p:nvPr/>
          </p:nvSpPr>
          <p:spPr>
            <a:xfrm>
              <a:off x="4014120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531" name="Shape 531"/>
            <p:cNvSpPr/>
            <p:nvPr/>
          </p:nvSpPr>
          <p:spPr>
            <a:xfrm>
              <a:off x="3440674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532" name="Shape 532"/>
            <p:cNvSpPr/>
            <p:nvPr/>
          </p:nvSpPr>
          <p:spPr>
            <a:xfrm>
              <a:off x="7431431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533" name="Shape 533"/>
            <p:cNvSpPr/>
            <p:nvPr/>
          </p:nvSpPr>
          <p:spPr>
            <a:xfrm>
              <a:off x="8570535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534" name="Shape 534"/>
            <p:cNvSpPr/>
            <p:nvPr/>
          </p:nvSpPr>
          <p:spPr>
            <a:xfrm>
              <a:off x="7997090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</p:grpSp>
      <p:grpSp>
        <p:nvGrpSpPr>
          <p:cNvPr id="535" name="Shape 535"/>
          <p:cNvGrpSpPr/>
          <p:nvPr/>
        </p:nvGrpSpPr>
        <p:grpSpPr>
          <a:xfrm>
            <a:off x="1" y="-4550"/>
            <a:ext cx="9143835" cy="5152509"/>
            <a:chOff x="0" y="-4550"/>
            <a:chExt cx="9143835" cy="5152509"/>
          </a:xfrm>
        </p:grpSpPr>
        <p:sp>
          <p:nvSpPr>
            <p:cNvPr id="536" name="Shape 536"/>
            <p:cNvSpPr/>
            <p:nvPr/>
          </p:nvSpPr>
          <p:spPr>
            <a:xfrm>
              <a:off x="7431431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537" name="Shape 537"/>
            <p:cNvSpPr/>
            <p:nvPr/>
          </p:nvSpPr>
          <p:spPr>
            <a:xfrm>
              <a:off x="0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538" name="Shape 538"/>
            <p:cNvSpPr/>
            <p:nvPr/>
          </p:nvSpPr>
          <p:spPr>
            <a:xfrm>
              <a:off x="1146891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539" name="Shape 539"/>
            <p:cNvSpPr/>
            <p:nvPr/>
          </p:nvSpPr>
          <p:spPr>
            <a:xfrm>
              <a:off x="2293783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540" name="Shape 540"/>
            <p:cNvSpPr/>
            <p:nvPr/>
          </p:nvSpPr>
          <p:spPr>
            <a:xfrm>
              <a:off x="2293783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541" name="Shape 541"/>
            <p:cNvSpPr/>
            <p:nvPr/>
          </p:nvSpPr>
          <p:spPr>
            <a:xfrm>
              <a:off x="5145436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542" name="Shape 542"/>
            <p:cNvSpPr/>
            <p:nvPr/>
          </p:nvSpPr>
          <p:spPr>
            <a:xfrm>
              <a:off x="4571990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543" name="Shape 543"/>
            <p:cNvSpPr/>
            <p:nvPr/>
          </p:nvSpPr>
          <p:spPr>
            <a:xfrm>
              <a:off x="6292327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544" name="Shape 544"/>
            <p:cNvSpPr/>
            <p:nvPr/>
          </p:nvSpPr>
          <p:spPr>
            <a:xfrm>
              <a:off x="8570535" y="56796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545" name="Shape 545"/>
            <p:cNvSpPr/>
            <p:nvPr/>
          </p:nvSpPr>
          <p:spPr>
            <a:xfrm>
              <a:off x="8570535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</p:grpSp>
      <p:grpSp>
        <p:nvGrpSpPr>
          <p:cNvPr id="546" name="Shape 546"/>
          <p:cNvGrpSpPr/>
          <p:nvPr/>
        </p:nvGrpSpPr>
        <p:grpSpPr>
          <a:xfrm>
            <a:off x="1" y="-4550"/>
            <a:ext cx="9143835" cy="5152509"/>
            <a:chOff x="0" y="-4550"/>
            <a:chExt cx="9143835" cy="5152509"/>
          </a:xfrm>
        </p:grpSpPr>
        <p:sp>
          <p:nvSpPr>
            <p:cNvPr id="547" name="Shape 547"/>
            <p:cNvSpPr/>
            <p:nvPr/>
          </p:nvSpPr>
          <p:spPr>
            <a:xfrm>
              <a:off x="0" y="171299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548" name="Shape 548"/>
            <p:cNvSpPr/>
            <p:nvPr/>
          </p:nvSpPr>
          <p:spPr>
            <a:xfrm>
              <a:off x="0" y="2858018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549" name="Shape 549"/>
            <p:cNvSpPr/>
            <p:nvPr/>
          </p:nvSpPr>
          <p:spPr>
            <a:xfrm>
              <a:off x="4014120" y="-4550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550" name="Shape 550"/>
            <p:cNvSpPr/>
            <p:nvPr/>
          </p:nvSpPr>
          <p:spPr>
            <a:xfrm>
              <a:off x="5145436" y="4575559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551" name="Shape 551"/>
            <p:cNvSpPr/>
            <p:nvPr/>
          </p:nvSpPr>
          <p:spPr>
            <a:xfrm>
              <a:off x="6857986" y="4575559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552" name="Shape 552"/>
            <p:cNvSpPr/>
            <p:nvPr/>
          </p:nvSpPr>
          <p:spPr>
            <a:xfrm>
              <a:off x="8570535" y="-4550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553" name="Shape 553"/>
            <p:cNvSpPr/>
            <p:nvPr/>
          </p:nvSpPr>
          <p:spPr>
            <a:xfrm>
              <a:off x="8570535" y="343053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</p:grpSp>
      <p:grpSp>
        <p:nvGrpSpPr>
          <p:cNvPr id="554" name="Shape 554"/>
          <p:cNvGrpSpPr/>
          <p:nvPr/>
        </p:nvGrpSpPr>
        <p:grpSpPr>
          <a:xfrm>
            <a:off x="1" y="-4550"/>
            <a:ext cx="9143835" cy="5152509"/>
            <a:chOff x="0" y="-4550"/>
            <a:chExt cx="9143835" cy="5152509"/>
          </a:xfrm>
        </p:grpSpPr>
        <p:sp>
          <p:nvSpPr>
            <p:cNvPr id="555" name="Shape 555"/>
            <p:cNvSpPr/>
            <p:nvPr/>
          </p:nvSpPr>
          <p:spPr>
            <a:xfrm>
              <a:off x="7997090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556" name="Shape 556"/>
            <p:cNvSpPr/>
            <p:nvPr/>
          </p:nvSpPr>
          <p:spPr>
            <a:xfrm>
              <a:off x="0" y="1140477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557" name="Shape 557"/>
            <p:cNvSpPr/>
            <p:nvPr/>
          </p:nvSpPr>
          <p:spPr>
            <a:xfrm>
              <a:off x="1720337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558" name="Shape 558"/>
            <p:cNvSpPr/>
            <p:nvPr/>
          </p:nvSpPr>
          <p:spPr>
            <a:xfrm>
              <a:off x="6292327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559" name="Shape 559"/>
            <p:cNvSpPr/>
            <p:nvPr/>
          </p:nvSpPr>
          <p:spPr>
            <a:xfrm>
              <a:off x="6857986" y="-4550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560" name="Shape 560"/>
            <p:cNvSpPr/>
            <p:nvPr/>
          </p:nvSpPr>
          <p:spPr>
            <a:xfrm>
              <a:off x="8570535" y="228550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561" name="Shape 561"/>
            <p:cNvSpPr/>
            <p:nvPr/>
          </p:nvSpPr>
          <p:spPr>
            <a:xfrm>
              <a:off x="4571990" y="-4550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</p:grpSp>
      <p:sp>
        <p:nvSpPr>
          <p:cNvPr id="562" name="Shape 562"/>
          <p:cNvSpPr txBox="1">
            <a:spLocks noGrp="1"/>
          </p:cNvSpPr>
          <p:nvPr>
            <p:ph type="body" idx="1"/>
          </p:nvPr>
        </p:nvSpPr>
        <p:spPr>
          <a:xfrm>
            <a:off x="573425" y="4036375"/>
            <a:ext cx="79971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189" lvl="0" indent="-228594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563" name="Shape 563"/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52520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/>
          <p:nvPr/>
        </p:nvSpPr>
        <p:spPr>
          <a:xfrm>
            <a:off x="287749" y="-4550"/>
            <a:ext cx="287682" cy="287230"/>
          </a:xfrm>
          <a:prstGeom prst="rect">
            <a:avLst/>
          </a:prstGeom>
          <a:solidFill>
            <a:srgbClr val="9ED1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20" name="Shape 620"/>
          <p:cNvSpPr/>
          <p:nvPr/>
        </p:nvSpPr>
        <p:spPr>
          <a:xfrm>
            <a:off x="0" y="282738"/>
            <a:ext cx="287682" cy="287230"/>
          </a:xfrm>
          <a:prstGeom prst="rect">
            <a:avLst/>
          </a:prstGeom>
          <a:solidFill>
            <a:srgbClr val="9ED1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21" name="Shape 621"/>
          <p:cNvSpPr/>
          <p:nvPr/>
        </p:nvSpPr>
        <p:spPr>
          <a:xfrm>
            <a:off x="0" y="2006462"/>
            <a:ext cx="287682" cy="287230"/>
          </a:xfrm>
          <a:prstGeom prst="rect">
            <a:avLst/>
          </a:prstGeom>
          <a:solidFill>
            <a:srgbClr val="9ED1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22" name="Shape 622"/>
          <p:cNvSpPr/>
          <p:nvPr/>
        </p:nvSpPr>
        <p:spPr>
          <a:xfrm>
            <a:off x="863265" y="-4550"/>
            <a:ext cx="287682" cy="287230"/>
          </a:xfrm>
          <a:prstGeom prst="rect">
            <a:avLst/>
          </a:prstGeom>
          <a:solidFill>
            <a:srgbClr val="9ED1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23" name="Shape 623"/>
          <p:cNvSpPr/>
          <p:nvPr/>
        </p:nvSpPr>
        <p:spPr>
          <a:xfrm rot="10800000">
            <a:off x="7162539" y="-4550"/>
            <a:ext cx="287682" cy="287230"/>
          </a:xfrm>
          <a:prstGeom prst="rect">
            <a:avLst/>
          </a:prstGeom>
          <a:solidFill>
            <a:srgbClr val="9ED1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24" name="Shape 624"/>
          <p:cNvSpPr/>
          <p:nvPr/>
        </p:nvSpPr>
        <p:spPr>
          <a:xfrm rot="10800000">
            <a:off x="8889070" y="2006462"/>
            <a:ext cx="287682" cy="287230"/>
          </a:xfrm>
          <a:prstGeom prst="rect">
            <a:avLst/>
          </a:prstGeom>
          <a:solidFill>
            <a:srgbClr val="9ED1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25" name="Shape 625"/>
          <p:cNvSpPr/>
          <p:nvPr/>
        </p:nvSpPr>
        <p:spPr>
          <a:xfrm rot="10800000">
            <a:off x="8889070" y="282738"/>
            <a:ext cx="287682" cy="287230"/>
          </a:xfrm>
          <a:prstGeom prst="rect">
            <a:avLst/>
          </a:prstGeom>
          <a:solidFill>
            <a:srgbClr val="9ED1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26" name="Shape 626"/>
          <p:cNvSpPr/>
          <p:nvPr/>
        </p:nvSpPr>
        <p:spPr>
          <a:xfrm rot="10800000">
            <a:off x="6019335" y="-4550"/>
            <a:ext cx="287682" cy="287230"/>
          </a:xfrm>
          <a:prstGeom prst="rect">
            <a:avLst/>
          </a:prstGeom>
          <a:solidFill>
            <a:srgbClr val="9ED1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27" name="Shape 627"/>
          <p:cNvSpPr/>
          <p:nvPr/>
        </p:nvSpPr>
        <p:spPr>
          <a:xfrm>
            <a:off x="1726530" y="4879275"/>
            <a:ext cx="287682" cy="287230"/>
          </a:xfrm>
          <a:prstGeom prst="rect">
            <a:avLst/>
          </a:prstGeom>
          <a:solidFill>
            <a:srgbClr val="9ED1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28" name="Shape 628"/>
          <p:cNvSpPr/>
          <p:nvPr/>
        </p:nvSpPr>
        <p:spPr>
          <a:xfrm>
            <a:off x="0" y="2868263"/>
            <a:ext cx="287682" cy="287230"/>
          </a:xfrm>
          <a:prstGeom prst="rect">
            <a:avLst/>
          </a:prstGeom>
          <a:solidFill>
            <a:srgbClr val="9ED1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29" name="Shape 629"/>
          <p:cNvSpPr/>
          <p:nvPr/>
        </p:nvSpPr>
        <p:spPr>
          <a:xfrm>
            <a:off x="0" y="4591986"/>
            <a:ext cx="287682" cy="287230"/>
          </a:xfrm>
          <a:prstGeom prst="rect">
            <a:avLst/>
          </a:prstGeom>
          <a:solidFill>
            <a:srgbClr val="9ED1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30" name="Shape 630"/>
          <p:cNvSpPr/>
          <p:nvPr/>
        </p:nvSpPr>
        <p:spPr>
          <a:xfrm>
            <a:off x="2869735" y="4879275"/>
            <a:ext cx="287682" cy="287230"/>
          </a:xfrm>
          <a:prstGeom prst="rect">
            <a:avLst/>
          </a:prstGeom>
          <a:solidFill>
            <a:srgbClr val="9ED1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31" name="Shape 631"/>
          <p:cNvSpPr/>
          <p:nvPr/>
        </p:nvSpPr>
        <p:spPr>
          <a:xfrm rot="10800000" flipH="1">
            <a:off x="4876124" y="4879275"/>
            <a:ext cx="287682" cy="287230"/>
          </a:xfrm>
          <a:prstGeom prst="rect">
            <a:avLst/>
          </a:prstGeom>
          <a:solidFill>
            <a:srgbClr val="9ED1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32" name="Shape 632"/>
          <p:cNvSpPr/>
          <p:nvPr/>
        </p:nvSpPr>
        <p:spPr>
          <a:xfrm rot="10800000" flipH="1">
            <a:off x="5451640" y="4879275"/>
            <a:ext cx="287682" cy="287230"/>
          </a:xfrm>
          <a:prstGeom prst="rect">
            <a:avLst/>
          </a:prstGeom>
          <a:solidFill>
            <a:srgbClr val="9ED1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33" name="Shape 633"/>
          <p:cNvSpPr/>
          <p:nvPr/>
        </p:nvSpPr>
        <p:spPr>
          <a:xfrm rot="10800000" flipH="1">
            <a:off x="8889070" y="3442838"/>
            <a:ext cx="287682" cy="287230"/>
          </a:xfrm>
          <a:prstGeom prst="rect">
            <a:avLst/>
          </a:prstGeom>
          <a:solidFill>
            <a:srgbClr val="9ED1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34" name="Shape 634"/>
          <p:cNvSpPr/>
          <p:nvPr/>
        </p:nvSpPr>
        <p:spPr>
          <a:xfrm rot="10800000" flipH="1">
            <a:off x="8889070" y="2868263"/>
            <a:ext cx="287682" cy="287230"/>
          </a:xfrm>
          <a:prstGeom prst="rect">
            <a:avLst/>
          </a:prstGeom>
          <a:solidFill>
            <a:srgbClr val="9ED1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35" name="Shape 635"/>
          <p:cNvSpPr/>
          <p:nvPr/>
        </p:nvSpPr>
        <p:spPr>
          <a:xfrm rot="10800000">
            <a:off x="8601321" y="-4550"/>
            <a:ext cx="287682" cy="287230"/>
          </a:xfrm>
          <a:prstGeom prst="rect">
            <a:avLst/>
          </a:prstGeom>
          <a:solidFill>
            <a:srgbClr val="266D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36" name="Shape 636"/>
          <p:cNvSpPr/>
          <p:nvPr/>
        </p:nvSpPr>
        <p:spPr>
          <a:xfrm rot="10800000">
            <a:off x="8889070" y="1144599"/>
            <a:ext cx="287682" cy="287230"/>
          </a:xfrm>
          <a:prstGeom prst="rect">
            <a:avLst/>
          </a:prstGeom>
          <a:solidFill>
            <a:srgbClr val="266D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37" name="Shape 637"/>
          <p:cNvSpPr/>
          <p:nvPr/>
        </p:nvSpPr>
        <p:spPr>
          <a:xfrm rot="10800000">
            <a:off x="7450294" y="-4550"/>
            <a:ext cx="287682" cy="287230"/>
          </a:xfrm>
          <a:prstGeom prst="rect">
            <a:avLst/>
          </a:prstGeom>
          <a:solidFill>
            <a:srgbClr val="266D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38" name="Shape 638"/>
          <p:cNvSpPr/>
          <p:nvPr/>
        </p:nvSpPr>
        <p:spPr>
          <a:xfrm>
            <a:off x="287749" y="4879275"/>
            <a:ext cx="287682" cy="287230"/>
          </a:xfrm>
          <a:prstGeom prst="rect">
            <a:avLst/>
          </a:prstGeom>
          <a:solidFill>
            <a:srgbClr val="266D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39" name="Shape 639"/>
          <p:cNvSpPr/>
          <p:nvPr/>
        </p:nvSpPr>
        <p:spPr>
          <a:xfrm>
            <a:off x="0" y="3730125"/>
            <a:ext cx="287682" cy="287230"/>
          </a:xfrm>
          <a:prstGeom prst="rect">
            <a:avLst/>
          </a:prstGeom>
          <a:solidFill>
            <a:srgbClr val="266D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40" name="Shape 640"/>
          <p:cNvSpPr/>
          <p:nvPr/>
        </p:nvSpPr>
        <p:spPr>
          <a:xfrm>
            <a:off x="1438775" y="4879275"/>
            <a:ext cx="287682" cy="287230"/>
          </a:xfrm>
          <a:prstGeom prst="rect">
            <a:avLst/>
          </a:prstGeom>
          <a:solidFill>
            <a:srgbClr val="266D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41" name="Shape 641"/>
          <p:cNvSpPr/>
          <p:nvPr/>
        </p:nvSpPr>
        <p:spPr>
          <a:xfrm rot="10800000" flipH="1">
            <a:off x="6027150" y="4879275"/>
            <a:ext cx="287682" cy="287230"/>
          </a:xfrm>
          <a:prstGeom prst="rect">
            <a:avLst/>
          </a:prstGeom>
          <a:solidFill>
            <a:srgbClr val="266D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42" name="Shape 642"/>
          <p:cNvSpPr/>
          <p:nvPr/>
        </p:nvSpPr>
        <p:spPr>
          <a:xfrm rot="10800000" flipH="1">
            <a:off x="7458110" y="4879275"/>
            <a:ext cx="287682" cy="287230"/>
          </a:xfrm>
          <a:prstGeom prst="rect">
            <a:avLst/>
          </a:prstGeom>
          <a:solidFill>
            <a:srgbClr val="266D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43" name="Shape 643"/>
          <p:cNvSpPr/>
          <p:nvPr/>
        </p:nvSpPr>
        <p:spPr>
          <a:xfrm rot="10800000" flipH="1">
            <a:off x="8889070" y="4017413"/>
            <a:ext cx="287682" cy="287230"/>
          </a:xfrm>
          <a:prstGeom prst="rect">
            <a:avLst/>
          </a:prstGeom>
          <a:solidFill>
            <a:srgbClr val="266D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44" name="Shape 644"/>
          <p:cNvSpPr/>
          <p:nvPr/>
        </p:nvSpPr>
        <p:spPr>
          <a:xfrm>
            <a:off x="0" y="-4550"/>
            <a:ext cx="287682" cy="287230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45" name="Shape 645"/>
          <p:cNvSpPr/>
          <p:nvPr/>
        </p:nvSpPr>
        <p:spPr>
          <a:xfrm>
            <a:off x="0" y="1719174"/>
            <a:ext cx="287682" cy="287230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46" name="Shape 646"/>
          <p:cNvSpPr/>
          <p:nvPr/>
        </p:nvSpPr>
        <p:spPr>
          <a:xfrm>
            <a:off x="1726530" y="-4550"/>
            <a:ext cx="287682" cy="287230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47" name="Shape 647"/>
          <p:cNvSpPr/>
          <p:nvPr/>
        </p:nvSpPr>
        <p:spPr>
          <a:xfrm>
            <a:off x="4012940" y="-4550"/>
            <a:ext cx="287682" cy="287230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48" name="Shape 648"/>
          <p:cNvSpPr/>
          <p:nvPr/>
        </p:nvSpPr>
        <p:spPr>
          <a:xfrm rot="10800000">
            <a:off x="8889070" y="2293749"/>
            <a:ext cx="287682" cy="287230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49" name="Shape 649"/>
          <p:cNvSpPr/>
          <p:nvPr/>
        </p:nvSpPr>
        <p:spPr>
          <a:xfrm rot="10800000">
            <a:off x="8889070" y="570025"/>
            <a:ext cx="287682" cy="287230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50" name="Shape 650"/>
          <p:cNvSpPr/>
          <p:nvPr/>
        </p:nvSpPr>
        <p:spPr>
          <a:xfrm rot="10800000">
            <a:off x="8313559" y="-4550"/>
            <a:ext cx="287682" cy="287230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51" name="Shape 651"/>
          <p:cNvSpPr/>
          <p:nvPr/>
        </p:nvSpPr>
        <p:spPr>
          <a:xfrm rot="10800000">
            <a:off x="6874784" y="-4550"/>
            <a:ext cx="287682" cy="287230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52" name="Shape 652"/>
          <p:cNvSpPr/>
          <p:nvPr/>
        </p:nvSpPr>
        <p:spPr>
          <a:xfrm rot="10800000">
            <a:off x="5159977" y="-4550"/>
            <a:ext cx="287682" cy="287230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53" name="Shape 653"/>
          <p:cNvSpPr/>
          <p:nvPr/>
        </p:nvSpPr>
        <p:spPr>
          <a:xfrm>
            <a:off x="0" y="2580975"/>
            <a:ext cx="287682" cy="287230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54" name="Shape 654"/>
          <p:cNvSpPr/>
          <p:nvPr/>
        </p:nvSpPr>
        <p:spPr>
          <a:xfrm>
            <a:off x="0" y="4304700"/>
            <a:ext cx="287682" cy="287230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55" name="Shape 655"/>
          <p:cNvSpPr/>
          <p:nvPr/>
        </p:nvSpPr>
        <p:spPr>
          <a:xfrm>
            <a:off x="575510" y="4879275"/>
            <a:ext cx="287682" cy="287230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56" name="Shape 656"/>
          <p:cNvSpPr/>
          <p:nvPr/>
        </p:nvSpPr>
        <p:spPr>
          <a:xfrm>
            <a:off x="2014285" y="4879275"/>
            <a:ext cx="287682" cy="287230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57" name="Shape 657"/>
          <p:cNvSpPr/>
          <p:nvPr/>
        </p:nvSpPr>
        <p:spPr>
          <a:xfrm>
            <a:off x="3729092" y="4879275"/>
            <a:ext cx="287682" cy="287230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58" name="Shape 658"/>
          <p:cNvSpPr/>
          <p:nvPr/>
        </p:nvSpPr>
        <p:spPr>
          <a:xfrm rot="10800000" flipH="1">
            <a:off x="4588375" y="4879275"/>
            <a:ext cx="287682" cy="287230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59" name="Shape 659"/>
          <p:cNvSpPr/>
          <p:nvPr/>
        </p:nvSpPr>
        <p:spPr>
          <a:xfrm rot="10800000" flipH="1">
            <a:off x="6314905" y="4879275"/>
            <a:ext cx="287682" cy="287230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60" name="Shape 660"/>
          <p:cNvSpPr/>
          <p:nvPr/>
        </p:nvSpPr>
        <p:spPr>
          <a:xfrm rot="10800000" flipH="1">
            <a:off x="8889070" y="4304700"/>
            <a:ext cx="287682" cy="287230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61" name="Shape 661"/>
          <p:cNvSpPr/>
          <p:nvPr/>
        </p:nvSpPr>
        <p:spPr>
          <a:xfrm rot="10800000" flipH="1">
            <a:off x="8601315" y="4879275"/>
            <a:ext cx="287682" cy="287230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62" name="Shape 662"/>
          <p:cNvSpPr/>
          <p:nvPr/>
        </p:nvSpPr>
        <p:spPr>
          <a:xfrm>
            <a:off x="3729092" y="-4550"/>
            <a:ext cx="287682" cy="287230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63" name="Shape 663"/>
          <p:cNvSpPr/>
          <p:nvPr/>
        </p:nvSpPr>
        <p:spPr>
          <a:xfrm>
            <a:off x="0" y="2293749"/>
            <a:ext cx="287682" cy="287230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64" name="Shape 664"/>
          <p:cNvSpPr/>
          <p:nvPr/>
        </p:nvSpPr>
        <p:spPr>
          <a:xfrm>
            <a:off x="575510" y="-4550"/>
            <a:ext cx="287682" cy="287230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65" name="Shape 665"/>
          <p:cNvSpPr/>
          <p:nvPr/>
        </p:nvSpPr>
        <p:spPr>
          <a:xfrm>
            <a:off x="1151020" y="-4550"/>
            <a:ext cx="287682" cy="287230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66" name="Shape 666"/>
          <p:cNvSpPr/>
          <p:nvPr/>
        </p:nvSpPr>
        <p:spPr>
          <a:xfrm>
            <a:off x="2581980" y="-4550"/>
            <a:ext cx="287682" cy="287230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67" name="Shape 667"/>
          <p:cNvSpPr/>
          <p:nvPr/>
        </p:nvSpPr>
        <p:spPr>
          <a:xfrm>
            <a:off x="3157490" y="-4550"/>
            <a:ext cx="287682" cy="287230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68" name="Shape 668"/>
          <p:cNvSpPr/>
          <p:nvPr/>
        </p:nvSpPr>
        <p:spPr>
          <a:xfrm rot="10800000">
            <a:off x="8889070" y="-4550"/>
            <a:ext cx="287682" cy="287230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69" name="Shape 669"/>
          <p:cNvSpPr/>
          <p:nvPr/>
        </p:nvSpPr>
        <p:spPr>
          <a:xfrm rot="10800000">
            <a:off x="7738049" y="-4550"/>
            <a:ext cx="287682" cy="287230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70" name="Shape 670"/>
          <p:cNvSpPr/>
          <p:nvPr/>
        </p:nvSpPr>
        <p:spPr>
          <a:xfrm rot="10800000">
            <a:off x="6594845" y="-4550"/>
            <a:ext cx="287682" cy="287230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71" name="Shape 671"/>
          <p:cNvSpPr/>
          <p:nvPr/>
        </p:nvSpPr>
        <p:spPr>
          <a:xfrm rot="10800000">
            <a:off x="4588375" y="-4550"/>
            <a:ext cx="287682" cy="287230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72" name="Shape 672"/>
          <p:cNvSpPr/>
          <p:nvPr/>
        </p:nvSpPr>
        <p:spPr>
          <a:xfrm>
            <a:off x="0" y="4879275"/>
            <a:ext cx="287682" cy="287230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73" name="Shape 673"/>
          <p:cNvSpPr/>
          <p:nvPr/>
        </p:nvSpPr>
        <p:spPr>
          <a:xfrm>
            <a:off x="1151020" y="4879275"/>
            <a:ext cx="287682" cy="287230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74" name="Shape 674"/>
          <p:cNvSpPr/>
          <p:nvPr/>
        </p:nvSpPr>
        <p:spPr>
          <a:xfrm>
            <a:off x="2294225" y="4879275"/>
            <a:ext cx="287682" cy="287230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75" name="Shape 675"/>
          <p:cNvSpPr/>
          <p:nvPr/>
        </p:nvSpPr>
        <p:spPr>
          <a:xfrm>
            <a:off x="4300695" y="4879275"/>
            <a:ext cx="287682" cy="287230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76" name="Shape 676"/>
          <p:cNvSpPr/>
          <p:nvPr/>
        </p:nvSpPr>
        <p:spPr>
          <a:xfrm rot="10800000" flipH="1">
            <a:off x="8317467" y="4879275"/>
            <a:ext cx="287682" cy="287230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77" name="Shape 677"/>
          <p:cNvSpPr/>
          <p:nvPr/>
        </p:nvSpPr>
        <p:spPr>
          <a:xfrm rot="10800000" flipH="1">
            <a:off x="5163885" y="4879275"/>
            <a:ext cx="287682" cy="287230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78" name="Shape 678"/>
          <p:cNvSpPr/>
          <p:nvPr/>
        </p:nvSpPr>
        <p:spPr>
          <a:xfrm rot="10800000" flipH="1">
            <a:off x="5739395" y="4879275"/>
            <a:ext cx="287682" cy="287230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79" name="Shape 679"/>
          <p:cNvSpPr/>
          <p:nvPr/>
        </p:nvSpPr>
        <p:spPr>
          <a:xfrm rot="10800000" flipH="1">
            <a:off x="7170355" y="4879275"/>
            <a:ext cx="287682" cy="287230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80" name="Shape 680"/>
          <p:cNvSpPr/>
          <p:nvPr/>
        </p:nvSpPr>
        <p:spPr>
          <a:xfrm rot="10800000" flipH="1">
            <a:off x="7745865" y="4879275"/>
            <a:ext cx="287682" cy="287230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81" name="Shape 681"/>
          <p:cNvSpPr/>
          <p:nvPr/>
        </p:nvSpPr>
        <p:spPr>
          <a:xfrm rot="10800000" flipH="1">
            <a:off x="8889070" y="4591986"/>
            <a:ext cx="287682" cy="287230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82" name="Shape 682"/>
          <p:cNvSpPr/>
          <p:nvPr/>
        </p:nvSpPr>
        <p:spPr>
          <a:xfrm rot="10800000" flipH="1">
            <a:off x="8889070" y="2580975"/>
            <a:ext cx="287682" cy="287230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83" name="Shape 683"/>
          <p:cNvSpPr/>
          <p:nvPr/>
        </p:nvSpPr>
        <p:spPr>
          <a:xfrm>
            <a:off x="0" y="857313"/>
            <a:ext cx="287682" cy="287230"/>
          </a:xfrm>
          <a:prstGeom prst="rect">
            <a:avLst/>
          </a:prstGeom>
          <a:solidFill>
            <a:srgbClr val="2786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84" name="Shape 684"/>
          <p:cNvSpPr/>
          <p:nvPr/>
        </p:nvSpPr>
        <p:spPr>
          <a:xfrm>
            <a:off x="0" y="1431887"/>
            <a:ext cx="287682" cy="287230"/>
          </a:xfrm>
          <a:prstGeom prst="rect">
            <a:avLst/>
          </a:prstGeom>
          <a:solidFill>
            <a:srgbClr val="2786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85" name="Shape 685"/>
          <p:cNvSpPr/>
          <p:nvPr/>
        </p:nvSpPr>
        <p:spPr>
          <a:xfrm>
            <a:off x="2014285" y="-4550"/>
            <a:ext cx="287682" cy="287230"/>
          </a:xfrm>
          <a:prstGeom prst="rect">
            <a:avLst/>
          </a:prstGeom>
          <a:solidFill>
            <a:srgbClr val="2786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86" name="Shape 686"/>
          <p:cNvSpPr/>
          <p:nvPr/>
        </p:nvSpPr>
        <p:spPr>
          <a:xfrm>
            <a:off x="4300695" y="-4550"/>
            <a:ext cx="287682" cy="287230"/>
          </a:xfrm>
          <a:prstGeom prst="rect">
            <a:avLst/>
          </a:prstGeom>
          <a:solidFill>
            <a:srgbClr val="2786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87" name="Shape 687"/>
          <p:cNvSpPr/>
          <p:nvPr/>
        </p:nvSpPr>
        <p:spPr>
          <a:xfrm rot="10800000">
            <a:off x="8889070" y="1431887"/>
            <a:ext cx="287682" cy="287230"/>
          </a:xfrm>
          <a:prstGeom prst="rect">
            <a:avLst/>
          </a:prstGeom>
          <a:solidFill>
            <a:srgbClr val="2786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88" name="Shape 688"/>
          <p:cNvSpPr/>
          <p:nvPr/>
        </p:nvSpPr>
        <p:spPr>
          <a:xfrm rot="10800000">
            <a:off x="8889070" y="857313"/>
            <a:ext cx="287682" cy="287230"/>
          </a:xfrm>
          <a:prstGeom prst="rect">
            <a:avLst/>
          </a:prstGeom>
          <a:solidFill>
            <a:srgbClr val="2786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89" name="Shape 689"/>
          <p:cNvSpPr/>
          <p:nvPr/>
        </p:nvSpPr>
        <p:spPr>
          <a:xfrm rot="10800000">
            <a:off x="6307090" y="-4550"/>
            <a:ext cx="287682" cy="287230"/>
          </a:xfrm>
          <a:prstGeom prst="rect">
            <a:avLst/>
          </a:prstGeom>
          <a:solidFill>
            <a:srgbClr val="2786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90" name="Shape 690"/>
          <p:cNvSpPr/>
          <p:nvPr/>
        </p:nvSpPr>
        <p:spPr>
          <a:xfrm rot="10800000">
            <a:off x="5447732" y="-4550"/>
            <a:ext cx="287682" cy="287230"/>
          </a:xfrm>
          <a:prstGeom prst="rect">
            <a:avLst/>
          </a:prstGeom>
          <a:solidFill>
            <a:srgbClr val="2786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91" name="Shape 691"/>
          <p:cNvSpPr/>
          <p:nvPr/>
        </p:nvSpPr>
        <p:spPr>
          <a:xfrm>
            <a:off x="0" y="3442838"/>
            <a:ext cx="287682" cy="287230"/>
          </a:xfrm>
          <a:prstGeom prst="rect">
            <a:avLst/>
          </a:prstGeom>
          <a:solidFill>
            <a:srgbClr val="2786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92" name="Shape 692"/>
          <p:cNvSpPr/>
          <p:nvPr/>
        </p:nvSpPr>
        <p:spPr>
          <a:xfrm>
            <a:off x="0" y="4017413"/>
            <a:ext cx="287682" cy="287230"/>
          </a:xfrm>
          <a:prstGeom prst="rect">
            <a:avLst/>
          </a:prstGeom>
          <a:solidFill>
            <a:srgbClr val="2786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93" name="Shape 693"/>
          <p:cNvSpPr/>
          <p:nvPr/>
        </p:nvSpPr>
        <p:spPr>
          <a:xfrm>
            <a:off x="2581980" y="4879275"/>
            <a:ext cx="287682" cy="287230"/>
          </a:xfrm>
          <a:prstGeom prst="rect">
            <a:avLst/>
          </a:prstGeom>
          <a:solidFill>
            <a:srgbClr val="2786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94" name="Shape 694"/>
          <p:cNvSpPr/>
          <p:nvPr/>
        </p:nvSpPr>
        <p:spPr>
          <a:xfrm>
            <a:off x="3441337" y="4879275"/>
            <a:ext cx="287682" cy="287230"/>
          </a:xfrm>
          <a:prstGeom prst="rect">
            <a:avLst/>
          </a:prstGeom>
          <a:solidFill>
            <a:srgbClr val="2786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95" name="Shape 695"/>
          <p:cNvSpPr/>
          <p:nvPr/>
        </p:nvSpPr>
        <p:spPr>
          <a:xfrm rot="10800000" flipH="1">
            <a:off x="6602660" y="4879275"/>
            <a:ext cx="287682" cy="287230"/>
          </a:xfrm>
          <a:prstGeom prst="rect">
            <a:avLst/>
          </a:prstGeom>
          <a:solidFill>
            <a:srgbClr val="2786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96" name="Shape 696"/>
          <p:cNvSpPr/>
          <p:nvPr/>
        </p:nvSpPr>
        <p:spPr>
          <a:xfrm rot="10800000" flipH="1">
            <a:off x="8889070" y="4879275"/>
            <a:ext cx="287682" cy="287230"/>
          </a:xfrm>
          <a:prstGeom prst="rect">
            <a:avLst/>
          </a:prstGeom>
          <a:solidFill>
            <a:srgbClr val="2786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97" name="Shape 697"/>
          <p:cNvSpPr/>
          <p:nvPr/>
        </p:nvSpPr>
        <p:spPr>
          <a:xfrm rot="10800000" flipH="1">
            <a:off x="8889070" y="3155550"/>
            <a:ext cx="287682" cy="287230"/>
          </a:xfrm>
          <a:prstGeom prst="rect">
            <a:avLst/>
          </a:prstGeom>
          <a:solidFill>
            <a:srgbClr val="2786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98" name="Shape 698"/>
          <p:cNvSpPr/>
          <p:nvPr/>
        </p:nvSpPr>
        <p:spPr>
          <a:xfrm>
            <a:off x="0" y="570025"/>
            <a:ext cx="287682" cy="287230"/>
          </a:xfrm>
          <a:prstGeom prst="rect">
            <a:avLst/>
          </a:prstGeom>
          <a:solidFill>
            <a:srgbClr val="5FB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699" name="Shape 699"/>
          <p:cNvSpPr/>
          <p:nvPr/>
        </p:nvSpPr>
        <p:spPr>
          <a:xfrm>
            <a:off x="3441337" y="-4550"/>
            <a:ext cx="287682" cy="287230"/>
          </a:xfrm>
          <a:prstGeom prst="rect">
            <a:avLst/>
          </a:prstGeom>
          <a:solidFill>
            <a:srgbClr val="5FB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700" name="Shape 700"/>
          <p:cNvSpPr/>
          <p:nvPr/>
        </p:nvSpPr>
        <p:spPr>
          <a:xfrm>
            <a:off x="2294225" y="-4550"/>
            <a:ext cx="287682" cy="287230"/>
          </a:xfrm>
          <a:prstGeom prst="rect">
            <a:avLst/>
          </a:prstGeom>
          <a:solidFill>
            <a:srgbClr val="5FB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701" name="Shape 701"/>
          <p:cNvSpPr/>
          <p:nvPr/>
        </p:nvSpPr>
        <p:spPr>
          <a:xfrm rot="10800000">
            <a:off x="4876130" y="-4550"/>
            <a:ext cx="287682" cy="287230"/>
          </a:xfrm>
          <a:prstGeom prst="rect">
            <a:avLst/>
          </a:prstGeom>
          <a:solidFill>
            <a:srgbClr val="5FB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702" name="Shape 702"/>
          <p:cNvSpPr/>
          <p:nvPr/>
        </p:nvSpPr>
        <p:spPr>
          <a:xfrm rot="10800000">
            <a:off x="8889070" y="1719174"/>
            <a:ext cx="287682" cy="287230"/>
          </a:xfrm>
          <a:prstGeom prst="rect">
            <a:avLst/>
          </a:prstGeom>
          <a:solidFill>
            <a:srgbClr val="5FB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703" name="Shape 703"/>
          <p:cNvSpPr/>
          <p:nvPr/>
        </p:nvSpPr>
        <p:spPr>
          <a:xfrm rot="10800000">
            <a:off x="8025804" y="-4550"/>
            <a:ext cx="287682" cy="287230"/>
          </a:xfrm>
          <a:prstGeom prst="rect">
            <a:avLst/>
          </a:prstGeom>
          <a:solidFill>
            <a:srgbClr val="5FB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704" name="Shape 704"/>
          <p:cNvSpPr/>
          <p:nvPr/>
        </p:nvSpPr>
        <p:spPr>
          <a:xfrm rot="10800000">
            <a:off x="5731580" y="-4550"/>
            <a:ext cx="287682" cy="287230"/>
          </a:xfrm>
          <a:prstGeom prst="rect">
            <a:avLst/>
          </a:prstGeom>
          <a:solidFill>
            <a:srgbClr val="5FB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705" name="Shape 705"/>
          <p:cNvSpPr/>
          <p:nvPr/>
        </p:nvSpPr>
        <p:spPr>
          <a:xfrm>
            <a:off x="4012940" y="4879275"/>
            <a:ext cx="287682" cy="287230"/>
          </a:xfrm>
          <a:prstGeom prst="rect">
            <a:avLst/>
          </a:prstGeom>
          <a:solidFill>
            <a:srgbClr val="5FB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706" name="Shape 706"/>
          <p:cNvSpPr/>
          <p:nvPr/>
        </p:nvSpPr>
        <p:spPr>
          <a:xfrm>
            <a:off x="0" y="3155550"/>
            <a:ext cx="287682" cy="287230"/>
          </a:xfrm>
          <a:prstGeom prst="rect">
            <a:avLst/>
          </a:prstGeom>
          <a:solidFill>
            <a:srgbClr val="5FB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707" name="Shape 707"/>
          <p:cNvSpPr/>
          <p:nvPr/>
        </p:nvSpPr>
        <p:spPr>
          <a:xfrm>
            <a:off x="863265" y="4879275"/>
            <a:ext cx="287682" cy="287230"/>
          </a:xfrm>
          <a:prstGeom prst="rect">
            <a:avLst/>
          </a:prstGeom>
          <a:solidFill>
            <a:srgbClr val="5FB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708" name="Shape 708"/>
          <p:cNvSpPr/>
          <p:nvPr/>
        </p:nvSpPr>
        <p:spPr>
          <a:xfrm>
            <a:off x="3157490" y="4879275"/>
            <a:ext cx="287682" cy="287230"/>
          </a:xfrm>
          <a:prstGeom prst="rect">
            <a:avLst/>
          </a:prstGeom>
          <a:solidFill>
            <a:srgbClr val="5FB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709" name="Shape 709"/>
          <p:cNvSpPr/>
          <p:nvPr/>
        </p:nvSpPr>
        <p:spPr>
          <a:xfrm rot="10800000" flipH="1">
            <a:off x="8029712" y="4879275"/>
            <a:ext cx="287682" cy="287230"/>
          </a:xfrm>
          <a:prstGeom prst="rect">
            <a:avLst/>
          </a:prstGeom>
          <a:solidFill>
            <a:srgbClr val="5FB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710" name="Shape 710"/>
          <p:cNvSpPr/>
          <p:nvPr/>
        </p:nvSpPr>
        <p:spPr>
          <a:xfrm rot="10800000" flipH="1">
            <a:off x="8889070" y="3730125"/>
            <a:ext cx="287682" cy="287230"/>
          </a:xfrm>
          <a:prstGeom prst="rect">
            <a:avLst/>
          </a:prstGeom>
          <a:solidFill>
            <a:srgbClr val="5FB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711" name="Shape 711"/>
          <p:cNvSpPr/>
          <p:nvPr/>
        </p:nvSpPr>
        <p:spPr>
          <a:xfrm rot="10800000" flipH="1">
            <a:off x="6882600" y="4879275"/>
            <a:ext cx="287682" cy="287230"/>
          </a:xfrm>
          <a:prstGeom prst="rect">
            <a:avLst/>
          </a:prstGeom>
          <a:solidFill>
            <a:srgbClr val="5FB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712" name="Shape 712"/>
          <p:cNvSpPr txBox="1">
            <a:spLocks noGrp="1"/>
          </p:cNvSpPr>
          <p:nvPr>
            <p:ph type="sldNum" idx="12"/>
          </p:nvPr>
        </p:nvSpPr>
        <p:spPr>
          <a:xfrm>
            <a:off x="287750" y="4304700"/>
            <a:ext cx="8601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  <p:sp>
        <p:nvSpPr>
          <p:cNvPr id="713" name="Shape 713"/>
          <p:cNvSpPr/>
          <p:nvPr/>
        </p:nvSpPr>
        <p:spPr>
          <a:xfrm>
            <a:off x="0" y="1144599"/>
            <a:ext cx="287682" cy="287230"/>
          </a:xfrm>
          <a:prstGeom prst="rect">
            <a:avLst/>
          </a:prstGeom>
          <a:solidFill>
            <a:srgbClr val="266D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714" name="Shape 714"/>
          <p:cNvSpPr/>
          <p:nvPr/>
        </p:nvSpPr>
        <p:spPr>
          <a:xfrm>
            <a:off x="1438775" y="-4550"/>
            <a:ext cx="287682" cy="287230"/>
          </a:xfrm>
          <a:prstGeom prst="rect">
            <a:avLst/>
          </a:prstGeom>
          <a:solidFill>
            <a:srgbClr val="266D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  <p:sp>
        <p:nvSpPr>
          <p:cNvPr id="715" name="Shape 715"/>
          <p:cNvSpPr/>
          <p:nvPr/>
        </p:nvSpPr>
        <p:spPr>
          <a:xfrm>
            <a:off x="2869735" y="-4550"/>
            <a:ext cx="287682" cy="287230"/>
          </a:xfrm>
          <a:prstGeom prst="rect">
            <a:avLst/>
          </a:prstGeom>
          <a:solidFill>
            <a:srgbClr val="266D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85310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 mosaic">
  <p:cSld name="Complete mosaic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  <p:grpSp>
        <p:nvGrpSpPr>
          <p:cNvPr id="718" name="Shape 718"/>
          <p:cNvGrpSpPr/>
          <p:nvPr/>
        </p:nvGrpSpPr>
        <p:grpSpPr>
          <a:xfrm>
            <a:off x="1" y="-4550"/>
            <a:ext cx="9143835" cy="5152509"/>
            <a:chOff x="0" y="-4550"/>
            <a:chExt cx="9143835" cy="5152509"/>
          </a:xfrm>
        </p:grpSpPr>
        <p:sp>
          <p:nvSpPr>
            <p:cNvPr id="719" name="Shape 719"/>
            <p:cNvSpPr/>
            <p:nvPr/>
          </p:nvSpPr>
          <p:spPr>
            <a:xfrm>
              <a:off x="3440674" y="4575559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20" name="Shape 720"/>
            <p:cNvSpPr/>
            <p:nvPr/>
          </p:nvSpPr>
          <p:spPr>
            <a:xfrm>
              <a:off x="573433" y="-4550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21" name="Shape 721"/>
            <p:cNvSpPr/>
            <p:nvPr/>
          </p:nvSpPr>
          <p:spPr>
            <a:xfrm>
              <a:off x="573433" y="343053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22" name="Shape 722"/>
            <p:cNvSpPr/>
            <p:nvPr/>
          </p:nvSpPr>
          <p:spPr>
            <a:xfrm>
              <a:off x="0" y="567964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23" name="Shape 723"/>
            <p:cNvSpPr/>
            <p:nvPr/>
          </p:nvSpPr>
          <p:spPr>
            <a:xfrm>
              <a:off x="0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24" name="Shape 724"/>
            <p:cNvSpPr/>
            <p:nvPr/>
          </p:nvSpPr>
          <p:spPr>
            <a:xfrm>
              <a:off x="1720337" y="-4550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25" name="Shape 725"/>
            <p:cNvSpPr/>
            <p:nvPr/>
          </p:nvSpPr>
          <p:spPr>
            <a:xfrm>
              <a:off x="1720337" y="343053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26" name="Shape 726"/>
            <p:cNvSpPr/>
            <p:nvPr/>
          </p:nvSpPr>
          <p:spPr>
            <a:xfrm>
              <a:off x="1146891" y="171299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27" name="Shape 727"/>
            <p:cNvSpPr/>
            <p:nvPr/>
          </p:nvSpPr>
          <p:spPr>
            <a:xfrm>
              <a:off x="1146891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28" name="Shape 728"/>
            <p:cNvSpPr/>
            <p:nvPr/>
          </p:nvSpPr>
          <p:spPr>
            <a:xfrm>
              <a:off x="2867228" y="567964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29" name="Shape 729"/>
            <p:cNvSpPr/>
            <p:nvPr/>
          </p:nvSpPr>
          <p:spPr>
            <a:xfrm>
              <a:off x="2867228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30" name="Shape 730"/>
            <p:cNvSpPr/>
            <p:nvPr/>
          </p:nvSpPr>
          <p:spPr>
            <a:xfrm>
              <a:off x="2293783" y="171299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31" name="Shape 731"/>
            <p:cNvSpPr/>
            <p:nvPr/>
          </p:nvSpPr>
          <p:spPr>
            <a:xfrm>
              <a:off x="4014120" y="1140477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32" name="Shape 732"/>
            <p:cNvSpPr/>
            <p:nvPr/>
          </p:nvSpPr>
          <p:spPr>
            <a:xfrm>
              <a:off x="3440674" y="171299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33" name="Shape 733"/>
            <p:cNvSpPr/>
            <p:nvPr/>
          </p:nvSpPr>
          <p:spPr>
            <a:xfrm>
              <a:off x="5145436" y="1140477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34" name="Shape 734"/>
            <p:cNvSpPr/>
            <p:nvPr/>
          </p:nvSpPr>
          <p:spPr>
            <a:xfrm>
              <a:off x="5145436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35" name="Shape 735"/>
            <p:cNvSpPr/>
            <p:nvPr/>
          </p:nvSpPr>
          <p:spPr>
            <a:xfrm>
              <a:off x="4571990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36" name="Shape 736"/>
            <p:cNvSpPr/>
            <p:nvPr/>
          </p:nvSpPr>
          <p:spPr>
            <a:xfrm>
              <a:off x="6292327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37" name="Shape 737"/>
            <p:cNvSpPr/>
            <p:nvPr/>
          </p:nvSpPr>
          <p:spPr>
            <a:xfrm>
              <a:off x="5718882" y="343053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38" name="Shape 738"/>
            <p:cNvSpPr/>
            <p:nvPr/>
          </p:nvSpPr>
          <p:spPr>
            <a:xfrm>
              <a:off x="5718882" y="4575559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39" name="Shape 739"/>
            <p:cNvSpPr/>
            <p:nvPr/>
          </p:nvSpPr>
          <p:spPr>
            <a:xfrm>
              <a:off x="7431431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40" name="Shape 740"/>
            <p:cNvSpPr/>
            <p:nvPr/>
          </p:nvSpPr>
          <p:spPr>
            <a:xfrm>
              <a:off x="6857986" y="1140477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41" name="Shape 741"/>
            <p:cNvSpPr/>
            <p:nvPr/>
          </p:nvSpPr>
          <p:spPr>
            <a:xfrm>
              <a:off x="8570535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42" name="Shape 742"/>
            <p:cNvSpPr/>
            <p:nvPr/>
          </p:nvSpPr>
          <p:spPr>
            <a:xfrm>
              <a:off x="8570535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43" name="Shape 743"/>
            <p:cNvSpPr/>
            <p:nvPr/>
          </p:nvSpPr>
          <p:spPr>
            <a:xfrm>
              <a:off x="7997090" y="171299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</p:grpSp>
      <p:grpSp>
        <p:nvGrpSpPr>
          <p:cNvPr id="744" name="Shape 744"/>
          <p:cNvGrpSpPr/>
          <p:nvPr/>
        </p:nvGrpSpPr>
        <p:grpSpPr>
          <a:xfrm>
            <a:off x="1" y="-4550"/>
            <a:ext cx="9143835" cy="5152509"/>
            <a:chOff x="0" y="-4550"/>
            <a:chExt cx="9143835" cy="5152509"/>
          </a:xfrm>
        </p:grpSpPr>
        <p:sp>
          <p:nvSpPr>
            <p:cNvPr id="745" name="Shape 745"/>
            <p:cNvSpPr/>
            <p:nvPr/>
          </p:nvSpPr>
          <p:spPr>
            <a:xfrm>
              <a:off x="573433" y="1140477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46" name="Shape 746"/>
            <p:cNvSpPr/>
            <p:nvPr/>
          </p:nvSpPr>
          <p:spPr>
            <a:xfrm>
              <a:off x="573433" y="4575559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47" name="Shape 747"/>
            <p:cNvSpPr/>
            <p:nvPr/>
          </p:nvSpPr>
          <p:spPr>
            <a:xfrm>
              <a:off x="0" y="228550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48" name="Shape 748"/>
            <p:cNvSpPr/>
            <p:nvPr/>
          </p:nvSpPr>
          <p:spPr>
            <a:xfrm>
              <a:off x="1720337" y="228550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49" name="Shape 749"/>
            <p:cNvSpPr/>
            <p:nvPr/>
          </p:nvSpPr>
          <p:spPr>
            <a:xfrm>
              <a:off x="1146891" y="56796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50" name="Shape 750"/>
            <p:cNvSpPr/>
            <p:nvPr/>
          </p:nvSpPr>
          <p:spPr>
            <a:xfrm>
              <a:off x="1146891" y="2858018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51" name="Shape 751"/>
            <p:cNvSpPr/>
            <p:nvPr/>
          </p:nvSpPr>
          <p:spPr>
            <a:xfrm>
              <a:off x="2867228" y="-4550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52" name="Shape 752"/>
            <p:cNvSpPr/>
            <p:nvPr/>
          </p:nvSpPr>
          <p:spPr>
            <a:xfrm>
              <a:off x="2867228" y="2858018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53" name="Shape 753"/>
            <p:cNvSpPr/>
            <p:nvPr/>
          </p:nvSpPr>
          <p:spPr>
            <a:xfrm>
              <a:off x="2867228" y="4575559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54" name="Shape 754"/>
            <p:cNvSpPr/>
            <p:nvPr/>
          </p:nvSpPr>
          <p:spPr>
            <a:xfrm>
              <a:off x="2293783" y="343053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55" name="Shape 755"/>
            <p:cNvSpPr/>
            <p:nvPr/>
          </p:nvSpPr>
          <p:spPr>
            <a:xfrm>
              <a:off x="4014120" y="56796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56" name="Shape 756"/>
            <p:cNvSpPr/>
            <p:nvPr/>
          </p:nvSpPr>
          <p:spPr>
            <a:xfrm>
              <a:off x="4014120" y="228550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57" name="Shape 757"/>
            <p:cNvSpPr/>
            <p:nvPr/>
          </p:nvSpPr>
          <p:spPr>
            <a:xfrm>
              <a:off x="4014120" y="343053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58" name="Shape 758"/>
            <p:cNvSpPr/>
            <p:nvPr/>
          </p:nvSpPr>
          <p:spPr>
            <a:xfrm>
              <a:off x="4571990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59" name="Shape 759"/>
            <p:cNvSpPr/>
            <p:nvPr/>
          </p:nvSpPr>
          <p:spPr>
            <a:xfrm>
              <a:off x="4571990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60" name="Shape 760"/>
            <p:cNvSpPr/>
            <p:nvPr/>
          </p:nvSpPr>
          <p:spPr>
            <a:xfrm>
              <a:off x="6292327" y="56796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61" name="Shape 761"/>
            <p:cNvSpPr/>
            <p:nvPr/>
          </p:nvSpPr>
          <p:spPr>
            <a:xfrm>
              <a:off x="6292327" y="228550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62" name="Shape 762"/>
            <p:cNvSpPr/>
            <p:nvPr/>
          </p:nvSpPr>
          <p:spPr>
            <a:xfrm>
              <a:off x="6292327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63" name="Shape 763"/>
            <p:cNvSpPr/>
            <p:nvPr/>
          </p:nvSpPr>
          <p:spPr>
            <a:xfrm>
              <a:off x="5718882" y="-4550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64" name="Shape 764"/>
            <p:cNvSpPr/>
            <p:nvPr/>
          </p:nvSpPr>
          <p:spPr>
            <a:xfrm>
              <a:off x="5718882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65" name="Shape 765"/>
            <p:cNvSpPr/>
            <p:nvPr/>
          </p:nvSpPr>
          <p:spPr>
            <a:xfrm>
              <a:off x="7431431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66" name="Shape 766"/>
            <p:cNvSpPr/>
            <p:nvPr/>
          </p:nvSpPr>
          <p:spPr>
            <a:xfrm>
              <a:off x="6857986" y="343053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67" name="Shape 767"/>
            <p:cNvSpPr/>
            <p:nvPr/>
          </p:nvSpPr>
          <p:spPr>
            <a:xfrm>
              <a:off x="8570535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68" name="Shape 768"/>
            <p:cNvSpPr/>
            <p:nvPr/>
          </p:nvSpPr>
          <p:spPr>
            <a:xfrm>
              <a:off x="5718882" y="2858018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</p:grpSp>
      <p:grpSp>
        <p:nvGrpSpPr>
          <p:cNvPr id="769" name="Shape 769"/>
          <p:cNvGrpSpPr/>
          <p:nvPr/>
        </p:nvGrpSpPr>
        <p:grpSpPr>
          <a:xfrm>
            <a:off x="1" y="-4550"/>
            <a:ext cx="9143835" cy="5152509"/>
            <a:chOff x="0" y="-4550"/>
            <a:chExt cx="9143835" cy="5152509"/>
          </a:xfrm>
        </p:grpSpPr>
        <p:sp>
          <p:nvSpPr>
            <p:cNvPr id="770" name="Shape 770"/>
            <p:cNvSpPr/>
            <p:nvPr/>
          </p:nvSpPr>
          <p:spPr>
            <a:xfrm>
              <a:off x="573433" y="1712991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71" name="Shape 771"/>
            <p:cNvSpPr/>
            <p:nvPr/>
          </p:nvSpPr>
          <p:spPr>
            <a:xfrm>
              <a:off x="0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72" name="Shape 772"/>
            <p:cNvSpPr/>
            <p:nvPr/>
          </p:nvSpPr>
          <p:spPr>
            <a:xfrm>
              <a:off x="0" y="3430531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73" name="Shape 773"/>
            <p:cNvSpPr/>
            <p:nvPr/>
          </p:nvSpPr>
          <p:spPr>
            <a:xfrm>
              <a:off x="1720337" y="56796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74" name="Shape 774"/>
            <p:cNvSpPr/>
            <p:nvPr/>
          </p:nvSpPr>
          <p:spPr>
            <a:xfrm>
              <a:off x="1146891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75" name="Shape 775"/>
            <p:cNvSpPr/>
            <p:nvPr/>
          </p:nvSpPr>
          <p:spPr>
            <a:xfrm>
              <a:off x="1146891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76" name="Shape 776"/>
            <p:cNvSpPr/>
            <p:nvPr/>
          </p:nvSpPr>
          <p:spPr>
            <a:xfrm>
              <a:off x="2867228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77" name="Shape 777"/>
            <p:cNvSpPr/>
            <p:nvPr/>
          </p:nvSpPr>
          <p:spPr>
            <a:xfrm>
              <a:off x="2867228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78" name="Shape 778"/>
            <p:cNvSpPr/>
            <p:nvPr/>
          </p:nvSpPr>
          <p:spPr>
            <a:xfrm>
              <a:off x="2293783" y="4003045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79" name="Shape 779"/>
            <p:cNvSpPr/>
            <p:nvPr/>
          </p:nvSpPr>
          <p:spPr>
            <a:xfrm>
              <a:off x="4014120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80" name="Shape 780"/>
            <p:cNvSpPr/>
            <p:nvPr/>
          </p:nvSpPr>
          <p:spPr>
            <a:xfrm>
              <a:off x="3440674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81" name="Shape 781"/>
            <p:cNvSpPr/>
            <p:nvPr/>
          </p:nvSpPr>
          <p:spPr>
            <a:xfrm>
              <a:off x="3440674" y="2858018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82" name="Shape 782"/>
            <p:cNvSpPr/>
            <p:nvPr/>
          </p:nvSpPr>
          <p:spPr>
            <a:xfrm>
              <a:off x="5145436" y="56796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83" name="Shape 783"/>
            <p:cNvSpPr/>
            <p:nvPr/>
          </p:nvSpPr>
          <p:spPr>
            <a:xfrm>
              <a:off x="5145436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84" name="Shape 784"/>
            <p:cNvSpPr/>
            <p:nvPr/>
          </p:nvSpPr>
          <p:spPr>
            <a:xfrm>
              <a:off x="4571990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85" name="Shape 785"/>
            <p:cNvSpPr/>
            <p:nvPr/>
          </p:nvSpPr>
          <p:spPr>
            <a:xfrm>
              <a:off x="6292327" y="3430531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86" name="Shape 786"/>
            <p:cNvSpPr/>
            <p:nvPr/>
          </p:nvSpPr>
          <p:spPr>
            <a:xfrm>
              <a:off x="5718882" y="4003045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87" name="Shape 787"/>
            <p:cNvSpPr/>
            <p:nvPr/>
          </p:nvSpPr>
          <p:spPr>
            <a:xfrm>
              <a:off x="7431431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88" name="Shape 788"/>
            <p:cNvSpPr/>
            <p:nvPr/>
          </p:nvSpPr>
          <p:spPr>
            <a:xfrm>
              <a:off x="7431431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89" name="Shape 789"/>
            <p:cNvSpPr/>
            <p:nvPr/>
          </p:nvSpPr>
          <p:spPr>
            <a:xfrm>
              <a:off x="6857986" y="56796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90" name="Shape 790"/>
            <p:cNvSpPr/>
            <p:nvPr/>
          </p:nvSpPr>
          <p:spPr>
            <a:xfrm>
              <a:off x="6857986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91" name="Shape 791"/>
            <p:cNvSpPr/>
            <p:nvPr/>
          </p:nvSpPr>
          <p:spPr>
            <a:xfrm>
              <a:off x="8570535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92" name="Shape 792"/>
            <p:cNvSpPr/>
            <p:nvPr/>
          </p:nvSpPr>
          <p:spPr>
            <a:xfrm>
              <a:off x="7997090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93" name="Shape 793"/>
            <p:cNvSpPr/>
            <p:nvPr/>
          </p:nvSpPr>
          <p:spPr>
            <a:xfrm>
              <a:off x="7997090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</p:grpSp>
      <p:grpSp>
        <p:nvGrpSpPr>
          <p:cNvPr id="794" name="Shape 794"/>
          <p:cNvGrpSpPr/>
          <p:nvPr/>
        </p:nvGrpSpPr>
        <p:grpSpPr>
          <a:xfrm>
            <a:off x="1" y="-4550"/>
            <a:ext cx="9143835" cy="5152509"/>
            <a:chOff x="0" y="-4550"/>
            <a:chExt cx="9143835" cy="5152509"/>
          </a:xfrm>
        </p:grpSpPr>
        <p:sp>
          <p:nvSpPr>
            <p:cNvPr id="795" name="Shape 795"/>
            <p:cNvSpPr/>
            <p:nvPr/>
          </p:nvSpPr>
          <p:spPr>
            <a:xfrm>
              <a:off x="7431431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96" name="Shape 796"/>
            <p:cNvSpPr/>
            <p:nvPr/>
          </p:nvSpPr>
          <p:spPr>
            <a:xfrm>
              <a:off x="573433" y="2858018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97" name="Shape 797"/>
            <p:cNvSpPr/>
            <p:nvPr/>
          </p:nvSpPr>
          <p:spPr>
            <a:xfrm>
              <a:off x="0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98" name="Shape 798"/>
            <p:cNvSpPr/>
            <p:nvPr/>
          </p:nvSpPr>
          <p:spPr>
            <a:xfrm>
              <a:off x="1720337" y="2858018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99" name="Shape 799"/>
            <p:cNvSpPr/>
            <p:nvPr/>
          </p:nvSpPr>
          <p:spPr>
            <a:xfrm>
              <a:off x="1720337" y="4003045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00" name="Shape 800"/>
            <p:cNvSpPr/>
            <p:nvPr/>
          </p:nvSpPr>
          <p:spPr>
            <a:xfrm>
              <a:off x="1146891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01" name="Shape 801"/>
            <p:cNvSpPr/>
            <p:nvPr/>
          </p:nvSpPr>
          <p:spPr>
            <a:xfrm>
              <a:off x="2867228" y="3430531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02" name="Shape 802"/>
            <p:cNvSpPr/>
            <p:nvPr/>
          </p:nvSpPr>
          <p:spPr>
            <a:xfrm>
              <a:off x="2293783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03" name="Shape 803"/>
            <p:cNvSpPr/>
            <p:nvPr/>
          </p:nvSpPr>
          <p:spPr>
            <a:xfrm>
              <a:off x="2293783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04" name="Shape 804"/>
            <p:cNvSpPr/>
            <p:nvPr/>
          </p:nvSpPr>
          <p:spPr>
            <a:xfrm>
              <a:off x="4014120" y="4003045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05" name="Shape 805"/>
            <p:cNvSpPr/>
            <p:nvPr/>
          </p:nvSpPr>
          <p:spPr>
            <a:xfrm>
              <a:off x="3440674" y="228550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06" name="Shape 806"/>
            <p:cNvSpPr/>
            <p:nvPr/>
          </p:nvSpPr>
          <p:spPr>
            <a:xfrm>
              <a:off x="5145436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07" name="Shape 807"/>
            <p:cNvSpPr/>
            <p:nvPr/>
          </p:nvSpPr>
          <p:spPr>
            <a:xfrm>
              <a:off x="5145436" y="1712991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08" name="Shape 808"/>
            <p:cNvSpPr/>
            <p:nvPr/>
          </p:nvSpPr>
          <p:spPr>
            <a:xfrm>
              <a:off x="4571990" y="56796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09" name="Shape 809"/>
            <p:cNvSpPr/>
            <p:nvPr/>
          </p:nvSpPr>
          <p:spPr>
            <a:xfrm>
              <a:off x="4571990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10" name="Shape 810"/>
            <p:cNvSpPr/>
            <p:nvPr/>
          </p:nvSpPr>
          <p:spPr>
            <a:xfrm>
              <a:off x="6292327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11" name="Shape 811"/>
            <p:cNvSpPr/>
            <p:nvPr/>
          </p:nvSpPr>
          <p:spPr>
            <a:xfrm>
              <a:off x="6292327" y="1140477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12" name="Shape 812"/>
            <p:cNvSpPr/>
            <p:nvPr/>
          </p:nvSpPr>
          <p:spPr>
            <a:xfrm>
              <a:off x="5718882" y="228550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13" name="Shape 813"/>
            <p:cNvSpPr/>
            <p:nvPr/>
          </p:nvSpPr>
          <p:spPr>
            <a:xfrm>
              <a:off x="7431431" y="228550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14" name="Shape 814"/>
            <p:cNvSpPr/>
            <p:nvPr/>
          </p:nvSpPr>
          <p:spPr>
            <a:xfrm>
              <a:off x="7431431" y="3430531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15" name="Shape 815"/>
            <p:cNvSpPr/>
            <p:nvPr/>
          </p:nvSpPr>
          <p:spPr>
            <a:xfrm>
              <a:off x="6857986" y="4003045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16" name="Shape 816"/>
            <p:cNvSpPr/>
            <p:nvPr/>
          </p:nvSpPr>
          <p:spPr>
            <a:xfrm>
              <a:off x="8570535" y="56796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17" name="Shape 817"/>
            <p:cNvSpPr/>
            <p:nvPr/>
          </p:nvSpPr>
          <p:spPr>
            <a:xfrm>
              <a:off x="8570535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18" name="Shape 818"/>
            <p:cNvSpPr/>
            <p:nvPr/>
          </p:nvSpPr>
          <p:spPr>
            <a:xfrm>
              <a:off x="7997090" y="1140477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19" name="Shape 819"/>
            <p:cNvSpPr/>
            <p:nvPr/>
          </p:nvSpPr>
          <p:spPr>
            <a:xfrm>
              <a:off x="7997090" y="2858018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</p:grpSp>
      <p:grpSp>
        <p:nvGrpSpPr>
          <p:cNvPr id="820" name="Shape 820"/>
          <p:cNvGrpSpPr/>
          <p:nvPr/>
        </p:nvGrpSpPr>
        <p:grpSpPr>
          <a:xfrm>
            <a:off x="1" y="-4550"/>
            <a:ext cx="9143835" cy="5152509"/>
            <a:chOff x="0" y="-4550"/>
            <a:chExt cx="9143835" cy="5152509"/>
          </a:xfrm>
        </p:grpSpPr>
        <p:sp>
          <p:nvSpPr>
            <p:cNvPr id="821" name="Shape 821"/>
            <p:cNvSpPr/>
            <p:nvPr/>
          </p:nvSpPr>
          <p:spPr>
            <a:xfrm>
              <a:off x="573433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22" name="Shape 822"/>
            <p:cNvSpPr/>
            <p:nvPr/>
          </p:nvSpPr>
          <p:spPr>
            <a:xfrm>
              <a:off x="0" y="171299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23" name="Shape 823"/>
            <p:cNvSpPr/>
            <p:nvPr/>
          </p:nvSpPr>
          <p:spPr>
            <a:xfrm>
              <a:off x="0" y="2858018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24" name="Shape 824"/>
            <p:cNvSpPr/>
            <p:nvPr/>
          </p:nvSpPr>
          <p:spPr>
            <a:xfrm>
              <a:off x="1720337" y="1140477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25" name="Shape 825"/>
            <p:cNvSpPr/>
            <p:nvPr/>
          </p:nvSpPr>
          <p:spPr>
            <a:xfrm>
              <a:off x="1146891" y="343053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26" name="Shape 826"/>
            <p:cNvSpPr/>
            <p:nvPr/>
          </p:nvSpPr>
          <p:spPr>
            <a:xfrm>
              <a:off x="2293783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27" name="Shape 827"/>
            <p:cNvSpPr/>
            <p:nvPr/>
          </p:nvSpPr>
          <p:spPr>
            <a:xfrm>
              <a:off x="2293783" y="228550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28" name="Shape 828"/>
            <p:cNvSpPr/>
            <p:nvPr/>
          </p:nvSpPr>
          <p:spPr>
            <a:xfrm>
              <a:off x="4014120" y="-4550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29" name="Shape 829"/>
            <p:cNvSpPr/>
            <p:nvPr/>
          </p:nvSpPr>
          <p:spPr>
            <a:xfrm>
              <a:off x="4014120" y="171299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30" name="Shape 830"/>
            <p:cNvSpPr/>
            <p:nvPr/>
          </p:nvSpPr>
          <p:spPr>
            <a:xfrm>
              <a:off x="3440674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31" name="Shape 831"/>
            <p:cNvSpPr/>
            <p:nvPr/>
          </p:nvSpPr>
          <p:spPr>
            <a:xfrm>
              <a:off x="3440674" y="343053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32" name="Shape 832"/>
            <p:cNvSpPr/>
            <p:nvPr/>
          </p:nvSpPr>
          <p:spPr>
            <a:xfrm>
              <a:off x="5145436" y="343053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33" name="Shape 833"/>
            <p:cNvSpPr/>
            <p:nvPr/>
          </p:nvSpPr>
          <p:spPr>
            <a:xfrm>
              <a:off x="5145436" y="4575559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34" name="Shape 834"/>
            <p:cNvSpPr/>
            <p:nvPr/>
          </p:nvSpPr>
          <p:spPr>
            <a:xfrm>
              <a:off x="4571990" y="228550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35" name="Shape 835"/>
            <p:cNvSpPr/>
            <p:nvPr/>
          </p:nvSpPr>
          <p:spPr>
            <a:xfrm>
              <a:off x="6292327" y="171299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36" name="Shape 836"/>
            <p:cNvSpPr/>
            <p:nvPr/>
          </p:nvSpPr>
          <p:spPr>
            <a:xfrm>
              <a:off x="5718882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37" name="Shape 837"/>
            <p:cNvSpPr/>
            <p:nvPr/>
          </p:nvSpPr>
          <p:spPr>
            <a:xfrm>
              <a:off x="7431431" y="171299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38" name="Shape 838"/>
            <p:cNvSpPr/>
            <p:nvPr/>
          </p:nvSpPr>
          <p:spPr>
            <a:xfrm>
              <a:off x="6857986" y="2858018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39" name="Shape 839"/>
            <p:cNvSpPr/>
            <p:nvPr/>
          </p:nvSpPr>
          <p:spPr>
            <a:xfrm>
              <a:off x="6857986" y="4575559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40" name="Shape 840"/>
            <p:cNvSpPr/>
            <p:nvPr/>
          </p:nvSpPr>
          <p:spPr>
            <a:xfrm>
              <a:off x="8570535" y="-4550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41" name="Shape 841"/>
            <p:cNvSpPr/>
            <p:nvPr/>
          </p:nvSpPr>
          <p:spPr>
            <a:xfrm>
              <a:off x="8570535" y="343053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42" name="Shape 842"/>
            <p:cNvSpPr/>
            <p:nvPr/>
          </p:nvSpPr>
          <p:spPr>
            <a:xfrm>
              <a:off x="7997090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43" name="Shape 843"/>
            <p:cNvSpPr/>
            <p:nvPr/>
          </p:nvSpPr>
          <p:spPr>
            <a:xfrm>
              <a:off x="7997090" y="4003045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</p:grpSp>
      <p:grpSp>
        <p:nvGrpSpPr>
          <p:cNvPr id="844" name="Shape 844"/>
          <p:cNvGrpSpPr/>
          <p:nvPr/>
        </p:nvGrpSpPr>
        <p:grpSpPr>
          <a:xfrm>
            <a:off x="1" y="-4550"/>
            <a:ext cx="9143835" cy="5152509"/>
            <a:chOff x="0" y="-4550"/>
            <a:chExt cx="9143835" cy="5152509"/>
          </a:xfrm>
        </p:grpSpPr>
        <p:sp>
          <p:nvSpPr>
            <p:cNvPr id="845" name="Shape 845"/>
            <p:cNvSpPr/>
            <p:nvPr/>
          </p:nvSpPr>
          <p:spPr>
            <a:xfrm>
              <a:off x="7997090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46" name="Shape 846"/>
            <p:cNvSpPr/>
            <p:nvPr/>
          </p:nvSpPr>
          <p:spPr>
            <a:xfrm>
              <a:off x="573433" y="228550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47" name="Shape 847"/>
            <p:cNvSpPr/>
            <p:nvPr/>
          </p:nvSpPr>
          <p:spPr>
            <a:xfrm>
              <a:off x="573433" y="4003045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48" name="Shape 848"/>
            <p:cNvSpPr/>
            <p:nvPr/>
          </p:nvSpPr>
          <p:spPr>
            <a:xfrm>
              <a:off x="0" y="1140477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49" name="Shape 849"/>
            <p:cNvSpPr/>
            <p:nvPr/>
          </p:nvSpPr>
          <p:spPr>
            <a:xfrm>
              <a:off x="1720337" y="171299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50" name="Shape 850"/>
            <p:cNvSpPr/>
            <p:nvPr/>
          </p:nvSpPr>
          <p:spPr>
            <a:xfrm>
              <a:off x="1720337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51" name="Shape 851"/>
            <p:cNvSpPr/>
            <p:nvPr/>
          </p:nvSpPr>
          <p:spPr>
            <a:xfrm>
              <a:off x="1146891" y="1140477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52" name="Shape 852"/>
            <p:cNvSpPr/>
            <p:nvPr/>
          </p:nvSpPr>
          <p:spPr>
            <a:xfrm>
              <a:off x="2867228" y="171299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53" name="Shape 853"/>
            <p:cNvSpPr/>
            <p:nvPr/>
          </p:nvSpPr>
          <p:spPr>
            <a:xfrm>
              <a:off x="2293783" y="1140477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54" name="Shape 854"/>
            <p:cNvSpPr/>
            <p:nvPr/>
          </p:nvSpPr>
          <p:spPr>
            <a:xfrm>
              <a:off x="2293783" y="2858018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55" name="Shape 855"/>
            <p:cNvSpPr/>
            <p:nvPr/>
          </p:nvSpPr>
          <p:spPr>
            <a:xfrm>
              <a:off x="4014120" y="2858018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56" name="Shape 856"/>
            <p:cNvSpPr/>
            <p:nvPr/>
          </p:nvSpPr>
          <p:spPr>
            <a:xfrm>
              <a:off x="3440674" y="1140477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57" name="Shape 857"/>
            <p:cNvSpPr/>
            <p:nvPr/>
          </p:nvSpPr>
          <p:spPr>
            <a:xfrm>
              <a:off x="3440674" y="4003045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58" name="Shape 858"/>
            <p:cNvSpPr/>
            <p:nvPr/>
          </p:nvSpPr>
          <p:spPr>
            <a:xfrm>
              <a:off x="5145436" y="2858018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59" name="Shape 859"/>
            <p:cNvSpPr/>
            <p:nvPr/>
          </p:nvSpPr>
          <p:spPr>
            <a:xfrm>
              <a:off x="4571990" y="343053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60" name="Shape 860"/>
            <p:cNvSpPr/>
            <p:nvPr/>
          </p:nvSpPr>
          <p:spPr>
            <a:xfrm>
              <a:off x="6292327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61" name="Shape 861"/>
            <p:cNvSpPr/>
            <p:nvPr/>
          </p:nvSpPr>
          <p:spPr>
            <a:xfrm>
              <a:off x="5718882" y="1140477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62" name="Shape 862"/>
            <p:cNvSpPr/>
            <p:nvPr/>
          </p:nvSpPr>
          <p:spPr>
            <a:xfrm>
              <a:off x="7431431" y="56796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63" name="Shape 863"/>
            <p:cNvSpPr/>
            <p:nvPr/>
          </p:nvSpPr>
          <p:spPr>
            <a:xfrm>
              <a:off x="6857986" y="-4550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64" name="Shape 864"/>
            <p:cNvSpPr/>
            <p:nvPr/>
          </p:nvSpPr>
          <p:spPr>
            <a:xfrm>
              <a:off x="6857986" y="171299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65" name="Shape 865"/>
            <p:cNvSpPr/>
            <p:nvPr/>
          </p:nvSpPr>
          <p:spPr>
            <a:xfrm>
              <a:off x="8570535" y="228550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66" name="Shape 866"/>
            <p:cNvSpPr/>
            <p:nvPr/>
          </p:nvSpPr>
          <p:spPr>
            <a:xfrm>
              <a:off x="7997090" y="343053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67" name="Shape 867"/>
            <p:cNvSpPr/>
            <p:nvPr/>
          </p:nvSpPr>
          <p:spPr>
            <a:xfrm>
              <a:off x="4571990" y="-4550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2946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Shape 112"/>
          <p:cNvGrpSpPr/>
          <p:nvPr/>
        </p:nvGrpSpPr>
        <p:grpSpPr>
          <a:xfrm>
            <a:off x="4571990" y="1140477"/>
            <a:ext cx="4571845" cy="4007481"/>
            <a:chOff x="4571990" y="1140477"/>
            <a:chExt cx="4571845" cy="4007481"/>
          </a:xfrm>
        </p:grpSpPr>
        <p:sp>
          <p:nvSpPr>
            <p:cNvPr id="113" name="Shape 113"/>
            <p:cNvSpPr/>
            <p:nvPr/>
          </p:nvSpPr>
          <p:spPr>
            <a:xfrm>
              <a:off x="5145436" y="1140477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5145436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4571990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6292327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5718882" y="343053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5718882" y="4575559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7431431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6857986" y="1140477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8570535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8570535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7997090" y="171299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Shape 124"/>
          <p:cNvGrpSpPr/>
          <p:nvPr/>
        </p:nvGrpSpPr>
        <p:grpSpPr>
          <a:xfrm>
            <a:off x="4571990" y="-4550"/>
            <a:ext cx="4571845" cy="4579995"/>
            <a:chOff x="4571990" y="-4550"/>
            <a:chExt cx="4571845" cy="4579995"/>
          </a:xfrm>
        </p:grpSpPr>
        <p:sp>
          <p:nvSpPr>
            <p:cNvPr id="125" name="Shape 125"/>
            <p:cNvSpPr/>
            <p:nvPr/>
          </p:nvSpPr>
          <p:spPr>
            <a:xfrm>
              <a:off x="4571990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4571990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6292327" y="56796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6292327" y="228550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6292327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5718882" y="-4550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5718882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7431431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6857986" y="343053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8570535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5718882" y="2858018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Shape 136"/>
          <p:cNvGrpSpPr/>
          <p:nvPr/>
        </p:nvGrpSpPr>
        <p:grpSpPr>
          <a:xfrm>
            <a:off x="4571990" y="-4550"/>
            <a:ext cx="4571845" cy="5152509"/>
            <a:chOff x="4571990" y="-4550"/>
            <a:chExt cx="4571845" cy="5152509"/>
          </a:xfrm>
        </p:grpSpPr>
        <p:sp>
          <p:nvSpPr>
            <p:cNvPr id="137" name="Shape 137"/>
            <p:cNvSpPr/>
            <p:nvPr/>
          </p:nvSpPr>
          <p:spPr>
            <a:xfrm>
              <a:off x="5145436" y="56796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5145436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4571990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6292327" y="3430531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5718882" y="4003045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7431431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7431431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6857986" y="56796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6857986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8570535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7997090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7997090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" name="Shape 149"/>
          <p:cNvGrpSpPr/>
          <p:nvPr/>
        </p:nvGrpSpPr>
        <p:grpSpPr>
          <a:xfrm>
            <a:off x="4571990" y="-4550"/>
            <a:ext cx="4571845" cy="5152509"/>
            <a:chOff x="4571990" y="-4550"/>
            <a:chExt cx="4571845" cy="5152509"/>
          </a:xfrm>
        </p:grpSpPr>
        <p:sp>
          <p:nvSpPr>
            <p:cNvPr id="150" name="Shape 150"/>
            <p:cNvSpPr/>
            <p:nvPr/>
          </p:nvSpPr>
          <p:spPr>
            <a:xfrm>
              <a:off x="7431431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5145436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5145436" y="1712991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4571990" y="56796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4571990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6292327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6292327" y="1140477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5718882" y="228550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7431431" y="228550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7431431" y="3430531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6857986" y="4003045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8570535" y="56796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8570535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7997090" y="1140477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7997090" y="2858018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Shape 165"/>
          <p:cNvGrpSpPr/>
          <p:nvPr/>
        </p:nvGrpSpPr>
        <p:grpSpPr>
          <a:xfrm>
            <a:off x="4571990" y="-4550"/>
            <a:ext cx="4571845" cy="5152509"/>
            <a:chOff x="4571990" y="-4550"/>
            <a:chExt cx="4571845" cy="5152509"/>
          </a:xfrm>
        </p:grpSpPr>
        <p:sp>
          <p:nvSpPr>
            <p:cNvPr id="166" name="Shape 166"/>
            <p:cNvSpPr/>
            <p:nvPr/>
          </p:nvSpPr>
          <p:spPr>
            <a:xfrm>
              <a:off x="5145436" y="343053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5145436" y="4575559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4571990" y="228550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6292327" y="171299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5718882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7431431" y="171299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6857986" y="2858018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6857986" y="4575559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8570535" y="-4550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8570535" y="343053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7997090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7997090" y="4003045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Shape 178"/>
          <p:cNvGrpSpPr/>
          <p:nvPr/>
        </p:nvGrpSpPr>
        <p:grpSpPr>
          <a:xfrm>
            <a:off x="4571990" y="-4550"/>
            <a:ext cx="4571845" cy="5152509"/>
            <a:chOff x="4571990" y="-4550"/>
            <a:chExt cx="4571845" cy="5152509"/>
          </a:xfrm>
        </p:grpSpPr>
        <p:sp>
          <p:nvSpPr>
            <p:cNvPr id="179" name="Shape 179"/>
            <p:cNvSpPr/>
            <p:nvPr/>
          </p:nvSpPr>
          <p:spPr>
            <a:xfrm>
              <a:off x="7997090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5145436" y="2858018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4571990" y="343053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6292327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5718882" y="1140477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7431431" y="56796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6857986" y="-4550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6857986" y="171299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8570535" y="228550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7997090" y="343053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4571990" y="-4550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" name="Shape 190"/>
          <p:cNvSpPr txBox="1">
            <a:spLocks noGrp="1"/>
          </p:cNvSpPr>
          <p:nvPr>
            <p:ph type="ctrTitle"/>
          </p:nvPr>
        </p:nvSpPr>
        <p:spPr>
          <a:xfrm>
            <a:off x="543900" y="2489091"/>
            <a:ext cx="3438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subTitle" idx="1"/>
          </p:nvPr>
        </p:nvSpPr>
        <p:spPr>
          <a:xfrm>
            <a:off x="543900" y="3593393"/>
            <a:ext cx="3438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1800"/>
              <a:buNone/>
              <a:defRPr sz="1800">
                <a:solidFill>
                  <a:srgbClr val="27868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1800"/>
              <a:buNone/>
              <a:defRPr sz="1800">
                <a:solidFill>
                  <a:srgbClr val="27868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1800"/>
              <a:buNone/>
              <a:defRPr sz="1800">
                <a:solidFill>
                  <a:srgbClr val="27868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1800"/>
              <a:buNone/>
              <a:defRPr sz="1800">
                <a:solidFill>
                  <a:srgbClr val="27868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1800"/>
              <a:buNone/>
              <a:defRPr sz="1800">
                <a:solidFill>
                  <a:srgbClr val="27868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1800"/>
              <a:buNone/>
              <a:defRPr sz="1800">
                <a:solidFill>
                  <a:srgbClr val="27868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1800"/>
              <a:buNone/>
              <a:defRPr sz="1800">
                <a:solidFill>
                  <a:srgbClr val="27868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1800"/>
              <a:buNone/>
              <a:defRPr sz="1800">
                <a:solidFill>
                  <a:srgbClr val="27868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1800"/>
              <a:buNone/>
              <a:defRPr sz="1800">
                <a:solidFill>
                  <a:srgbClr val="27868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 mosaic small">
  <p:cSld name="Complete mosaic small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Shape 869"/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  <p:grpSp>
        <p:nvGrpSpPr>
          <p:cNvPr id="870" name="Shape 870"/>
          <p:cNvGrpSpPr/>
          <p:nvPr/>
        </p:nvGrpSpPr>
        <p:grpSpPr>
          <a:xfrm>
            <a:off x="0" y="-4550"/>
            <a:ext cx="9176752" cy="5171054"/>
            <a:chOff x="0" y="-4550"/>
            <a:chExt cx="9176752" cy="5171054"/>
          </a:xfrm>
        </p:grpSpPr>
        <p:grpSp>
          <p:nvGrpSpPr>
            <p:cNvPr id="871" name="Shape 871"/>
            <p:cNvGrpSpPr/>
            <p:nvPr/>
          </p:nvGrpSpPr>
          <p:grpSpPr>
            <a:xfrm>
              <a:off x="0" y="-4550"/>
              <a:ext cx="4588377" cy="2585529"/>
              <a:chOff x="0" y="-4550"/>
              <a:chExt cx="9143835" cy="5152509"/>
            </a:xfrm>
          </p:grpSpPr>
          <p:sp>
            <p:nvSpPr>
              <p:cNvPr id="872" name="Shape 872"/>
              <p:cNvSpPr/>
              <p:nvPr/>
            </p:nvSpPr>
            <p:spPr>
              <a:xfrm>
                <a:off x="3440674" y="4575559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873" name="Shape 873"/>
              <p:cNvSpPr/>
              <p:nvPr/>
            </p:nvSpPr>
            <p:spPr>
              <a:xfrm>
                <a:off x="573433" y="-4550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874" name="Shape 874"/>
              <p:cNvSpPr/>
              <p:nvPr/>
            </p:nvSpPr>
            <p:spPr>
              <a:xfrm>
                <a:off x="573433" y="343053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875" name="Shape 875"/>
              <p:cNvSpPr/>
              <p:nvPr/>
            </p:nvSpPr>
            <p:spPr>
              <a:xfrm>
                <a:off x="0" y="567964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876" name="Shape 876"/>
              <p:cNvSpPr/>
              <p:nvPr/>
            </p:nvSpPr>
            <p:spPr>
              <a:xfrm>
                <a:off x="0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877" name="Shape 877"/>
              <p:cNvSpPr/>
              <p:nvPr/>
            </p:nvSpPr>
            <p:spPr>
              <a:xfrm>
                <a:off x="1720337" y="-4550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878" name="Shape 878"/>
              <p:cNvSpPr/>
              <p:nvPr/>
            </p:nvSpPr>
            <p:spPr>
              <a:xfrm>
                <a:off x="1720337" y="343053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879" name="Shape 879"/>
              <p:cNvSpPr/>
              <p:nvPr/>
            </p:nvSpPr>
            <p:spPr>
              <a:xfrm>
                <a:off x="1146891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880" name="Shape 880"/>
              <p:cNvSpPr/>
              <p:nvPr/>
            </p:nvSpPr>
            <p:spPr>
              <a:xfrm>
                <a:off x="1146891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881" name="Shape 881"/>
              <p:cNvSpPr/>
              <p:nvPr/>
            </p:nvSpPr>
            <p:spPr>
              <a:xfrm>
                <a:off x="2867228" y="567964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882" name="Shape 882"/>
              <p:cNvSpPr/>
              <p:nvPr/>
            </p:nvSpPr>
            <p:spPr>
              <a:xfrm>
                <a:off x="2867228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883" name="Shape 883"/>
              <p:cNvSpPr/>
              <p:nvPr/>
            </p:nvSpPr>
            <p:spPr>
              <a:xfrm>
                <a:off x="2293783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884" name="Shape 884"/>
              <p:cNvSpPr/>
              <p:nvPr/>
            </p:nvSpPr>
            <p:spPr>
              <a:xfrm>
                <a:off x="4014120" y="1140477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885" name="Shape 885"/>
              <p:cNvSpPr/>
              <p:nvPr/>
            </p:nvSpPr>
            <p:spPr>
              <a:xfrm>
                <a:off x="3440674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886" name="Shape 886"/>
              <p:cNvSpPr/>
              <p:nvPr/>
            </p:nvSpPr>
            <p:spPr>
              <a:xfrm>
                <a:off x="5145436" y="1140477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887" name="Shape 887"/>
              <p:cNvSpPr/>
              <p:nvPr/>
            </p:nvSpPr>
            <p:spPr>
              <a:xfrm>
                <a:off x="5145436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888" name="Shape 888"/>
              <p:cNvSpPr/>
              <p:nvPr/>
            </p:nvSpPr>
            <p:spPr>
              <a:xfrm>
                <a:off x="4571990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889" name="Shape 889"/>
              <p:cNvSpPr/>
              <p:nvPr/>
            </p:nvSpPr>
            <p:spPr>
              <a:xfrm>
                <a:off x="6292327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890" name="Shape 890"/>
              <p:cNvSpPr/>
              <p:nvPr/>
            </p:nvSpPr>
            <p:spPr>
              <a:xfrm>
                <a:off x="5718882" y="343053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891" name="Shape 891"/>
              <p:cNvSpPr/>
              <p:nvPr/>
            </p:nvSpPr>
            <p:spPr>
              <a:xfrm>
                <a:off x="5718882" y="4575559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892" name="Shape 892"/>
              <p:cNvSpPr/>
              <p:nvPr/>
            </p:nvSpPr>
            <p:spPr>
              <a:xfrm>
                <a:off x="7431431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893" name="Shape 893"/>
              <p:cNvSpPr/>
              <p:nvPr/>
            </p:nvSpPr>
            <p:spPr>
              <a:xfrm>
                <a:off x="6857986" y="1140477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894" name="Shape 894"/>
              <p:cNvSpPr/>
              <p:nvPr/>
            </p:nvSpPr>
            <p:spPr>
              <a:xfrm>
                <a:off x="8570535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895" name="Shape 895"/>
              <p:cNvSpPr/>
              <p:nvPr/>
            </p:nvSpPr>
            <p:spPr>
              <a:xfrm>
                <a:off x="8570535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896" name="Shape 896"/>
              <p:cNvSpPr/>
              <p:nvPr/>
            </p:nvSpPr>
            <p:spPr>
              <a:xfrm>
                <a:off x="7997090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</p:grpSp>
        <p:grpSp>
          <p:nvGrpSpPr>
            <p:cNvPr id="897" name="Shape 897"/>
            <p:cNvGrpSpPr/>
            <p:nvPr/>
          </p:nvGrpSpPr>
          <p:grpSpPr>
            <a:xfrm rot="10800000">
              <a:off x="4588375" y="-4550"/>
              <a:ext cx="4588377" cy="2585529"/>
              <a:chOff x="0" y="-4550"/>
              <a:chExt cx="9143835" cy="5152509"/>
            </a:xfrm>
          </p:grpSpPr>
          <p:sp>
            <p:nvSpPr>
              <p:cNvPr id="898" name="Shape 898"/>
              <p:cNvSpPr/>
              <p:nvPr/>
            </p:nvSpPr>
            <p:spPr>
              <a:xfrm>
                <a:off x="3440674" y="4575559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899" name="Shape 899"/>
              <p:cNvSpPr/>
              <p:nvPr/>
            </p:nvSpPr>
            <p:spPr>
              <a:xfrm>
                <a:off x="573433" y="-4550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00" name="Shape 900"/>
              <p:cNvSpPr/>
              <p:nvPr/>
            </p:nvSpPr>
            <p:spPr>
              <a:xfrm>
                <a:off x="573433" y="343053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01" name="Shape 901"/>
              <p:cNvSpPr/>
              <p:nvPr/>
            </p:nvSpPr>
            <p:spPr>
              <a:xfrm>
                <a:off x="0" y="567964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02" name="Shape 902"/>
              <p:cNvSpPr/>
              <p:nvPr/>
            </p:nvSpPr>
            <p:spPr>
              <a:xfrm>
                <a:off x="0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03" name="Shape 903"/>
              <p:cNvSpPr/>
              <p:nvPr/>
            </p:nvSpPr>
            <p:spPr>
              <a:xfrm>
                <a:off x="1720337" y="-4550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04" name="Shape 904"/>
              <p:cNvSpPr/>
              <p:nvPr/>
            </p:nvSpPr>
            <p:spPr>
              <a:xfrm>
                <a:off x="1720337" y="343053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05" name="Shape 905"/>
              <p:cNvSpPr/>
              <p:nvPr/>
            </p:nvSpPr>
            <p:spPr>
              <a:xfrm>
                <a:off x="1146891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06" name="Shape 906"/>
              <p:cNvSpPr/>
              <p:nvPr/>
            </p:nvSpPr>
            <p:spPr>
              <a:xfrm>
                <a:off x="1146891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07" name="Shape 907"/>
              <p:cNvSpPr/>
              <p:nvPr/>
            </p:nvSpPr>
            <p:spPr>
              <a:xfrm>
                <a:off x="2867228" y="567964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08" name="Shape 908"/>
              <p:cNvSpPr/>
              <p:nvPr/>
            </p:nvSpPr>
            <p:spPr>
              <a:xfrm>
                <a:off x="2867228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09" name="Shape 909"/>
              <p:cNvSpPr/>
              <p:nvPr/>
            </p:nvSpPr>
            <p:spPr>
              <a:xfrm>
                <a:off x="2293783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10" name="Shape 910"/>
              <p:cNvSpPr/>
              <p:nvPr/>
            </p:nvSpPr>
            <p:spPr>
              <a:xfrm>
                <a:off x="4014120" y="1140477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11" name="Shape 911"/>
              <p:cNvSpPr/>
              <p:nvPr/>
            </p:nvSpPr>
            <p:spPr>
              <a:xfrm>
                <a:off x="3440674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12" name="Shape 912"/>
              <p:cNvSpPr/>
              <p:nvPr/>
            </p:nvSpPr>
            <p:spPr>
              <a:xfrm>
                <a:off x="5145436" y="1140477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13" name="Shape 913"/>
              <p:cNvSpPr/>
              <p:nvPr/>
            </p:nvSpPr>
            <p:spPr>
              <a:xfrm>
                <a:off x="5145436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14" name="Shape 914"/>
              <p:cNvSpPr/>
              <p:nvPr/>
            </p:nvSpPr>
            <p:spPr>
              <a:xfrm>
                <a:off x="4571990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15" name="Shape 915"/>
              <p:cNvSpPr/>
              <p:nvPr/>
            </p:nvSpPr>
            <p:spPr>
              <a:xfrm>
                <a:off x="6292327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16" name="Shape 916"/>
              <p:cNvSpPr/>
              <p:nvPr/>
            </p:nvSpPr>
            <p:spPr>
              <a:xfrm>
                <a:off x="5718882" y="343053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17" name="Shape 917"/>
              <p:cNvSpPr/>
              <p:nvPr/>
            </p:nvSpPr>
            <p:spPr>
              <a:xfrm>
                <a:off x="5718882" y="4575559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18" name="Shape 918"/>
              <p:cNvSpPr/>
              <p:nvPr/>
            </p:nvSpPr>
            <p:spPr>
              <a:xfrm>
                <a:off x="7431431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19" name="Shape 919"/>
              <p:cNvSpPr/>
              <p:nvPr/>
            </p:nvSpPr>
            <p:spPr>
              <a:xfrm>
                <a:off x="6857986" y="1140477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20" name="Shape 920"/>
              <p:cNvSpPr/>
              <p:nvPr/>
            </p:nvSpPr>
            <p:spPr>
              <a:xfrm>
                <a:off x="8570535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21" name="Shape 921"/>
              <p:cNvSpPr/>
              <p:nvPr/>
            </p:nvSpPr>
            <p:spPr>
              <a:xfrm>
                <a:off x="8570535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22" name="Shape 922"/>
              <p:cNvSpPr/>
              <p:nvPr/>
            </p:nvSpPr>
            <p:spPr>
              <a:xfrm>
                <a:off x="7997090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</p:grpSp>
        <p:grpSp>
          <p:nvGrpSpPr>
            <p:cNvPr id="923" name="Shape 923"/>
            <p:cNvGrpSpPr/>
            <p:nvPr/>
          </p:nvGrpSpPr>
          <p:grpSpPr>
            <a:xfrm>
              <a:off x="0" y="2580975"/>
              <a:ext cx="4588377" cy="2585529"/>
              <a:chOff x="0" y="-4550"/>
              <a:chExt cx="9143835" cy="5152509"/>
            </a:xfrm>
          </p:grpSpPr>
          <p:sp>
            <p:nvSpPr>
              <p:cNvPr id="924" name="Shape 924"/>
              <p:cNvSpPr/>
              <p:nvPr/>
            </p:nvSpPr>
            <p:spPr>
              <a:xfrm>
                <a:off x="3440674" y="4575559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25" name="Shape 925"/>
              <p:cNvSpPr/>
              <p:nvPr/>
            </p:nvSpPr>
            <p:spPr>
              <a:xfrm>
                <a:off x="573433" y="-4550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26" name="Shape 926"/>
              <p:cNvSpPr/>
              <p:nvPr/>
            </p:nvSpPr>
            <p:spPr>
              <a:xfrm>
                <a:off x="573433" y="343053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27" name="Shape 927"/>
              <p:cNvSpPr/>
              <p:nvPr/>
            </p:nvSpPr>
            <p:spPr>
              <a:xfrm>
                <a:off x="0" y="567964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28" name="Shape 928"/>
              <p:cNvSpPr/>
              <p:nvPr/>
            </p:nvSpPr>
            <p:spPr>
              <a:xfrm>
                <a:off x="0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29" name="Shape 929"/>
              <p:cNvSpPr/>
              <p:nvPr/>
            </p:nvSpPr>
            <p:spPr>
              <a:xfrm>
                <a:off x="1720337" y="-4550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30" name="Shape 930"/>
              <p:cNvSpPr/>
              <p:nvPr/>
            </p:nvSpPr>
            <p:spPr>
              <a:xfrm>
                <a:off x="1720337" y="343053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31" name="Shape 931"/>
              <p:cNvSpPr/>
              <p:nvPr/>
            </p:nvSpPr>
            <p:spPr>
              <a:xfrm>
                <a:off x="1146891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32" name="Shape 932"/>
              <p:cNvSpPr/>
              <p:nvPr/>
            </p:nvSpPr>
            <p:spPr>
              <a:xfrm>
                <a:off x="1146891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33" name="Shape 933"/>
              <p:cNvSpPr/>
              <p:nvPr/>
            </p:nvSpPr>
            <p:spPr>
              <a:xfrm>
                <a:off x="2867228" y="567964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34" name="Shape 934"/>
              <p:cNvSpPr/>
              <p:nvPr/>
            </p:nvSpPr>
            <p:spPr>
              <a:xfrm>
                <a:off x="2867228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35" name="Shape 935"/>
              <p:cNvSpPr/>
              <p:nvPr/>
            </p:nvSpPr>
            <p:spPr>
              <a:xfrm>
                <a:off x="2293783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36" name="Shape 936"/>
              <p:cNvSpPr/>
              <p:nvPr/>
            </p:nvSpPr>
            <p:spPr>
              <a:xfrm>
                <a:off x="4014120" y="1140477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37" name="Shape 937"/>
              <p:cNvSpPr/>
              <p:nvPr/>
            </p:nvSpPr>
            <p:spPr>
              <a:xfrm>
                <a:off x="3440674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38" name="Shape 938"/>
              <p:cNvSpPr/>
              <p:nvPr/>
            </p:nvSpPr>
            <p:spPr>
              <a:xfrm>
                <a:off x="5145436" y="1140477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39" name="Shape 939"/>
              <p:cNvSpPr/>
              <p:nvPr/>
            </p:nvSpPr>
            <p:spPr>
              <a:xfrm>
                <a:off x="5145436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40" name="Shape 940"/>
              <p:cNvSpPr/>
              <p:nvPr/>
            </p:nvSpPr>
            <p:spPr>
              <a:xfrm>
                <a:off x="4571990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41" name="Shape 941"/>
              <p:cNvSpPr/>
              <p:nvPr/>
            </p:nvSpPr>
            <p:spPr>
              <a:xfrm>
                <a:off x="6292327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42" name="Shape 942"/>
              <p:cNvSpPr/>
              <p:nvPr/>
            </p:nvSpPr>
            <p:spPr>
              <a:xfrm>
                <a:off x="5718882" y="343053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43" name="Shape 943"/>
              <p:cNvSpPr/>
              <p:nvPr/>
            </p:nvSpPr>
            <p:spPr>
              <a:xfrm>
                <a:off x="5718882" y="4575559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44" name="Shape 944"/>
              <p:cNvSpPr/>
              <p:nvPr/>
            </p:nvSpPr>
            <p:spPr>
              <a:xfrm>
                <a:off x="7431431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45" name="Shape 945"/>
              <p:cNvSpPr/>
              <p:nvPr/>
            </p:nvSpPr>
            <p:spPr>
              <a:xfrm>
                <a:off x="6857986" y="1140477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46" name="Shape 946"/>
              <p:cNvSpPr/>
              <p:nvPr/>
            </p:nvSpPr>
            <p:spPr>
              <a:xfrm>
                <a:off x="8570535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47" name="Shape 947"/>
              <p:cNvSpPr/>
              <p:nvPr/>
            </p:nvSpPr>
            <p:spPr>
              <a:xfrm>
                <a:off x="8570535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48" name="Shape 948"/>
              <p:cNvSpPr/>
              <p:nvPr/>
            </p:nvSpPr>
            <p:spPr>
              <a:xfrm>
                <a:off x="7997090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</p:grpSp>
        <p:grpSp>
          <p:nvGrpSpPr>
            <p:cNvPr id="949" name="Shape 949"/>
            <p:cNvGrpSpPr/>
            <p:nvPr/>
          </p:nvGrpSpPr>
          <p:grpSpPr>
            <a:xfrm rot="10800000" flipH="1">
              <a:off x="4588375" y="2580975"/>
              <a:ext cx="4588377" cy="2585529"/>
              <a:chOff x="0" y="-4550"/>
              <a:chExt cx="9143835" cy="5152509"/>
            </a:xfrm>
          </p:grpSpPr>
          <p:sp>
            <p:nvSpPr>
              <p:cNvPr id="950" name="Shape 950"/>
              <p:cNvSpPr/>
              <p:nvPr/>
            </p:nvSpPr>
            <p:spPr>
              <a:xfrm>
                <a:off x="3440674" y="4575559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51" name="Shape 951"/>
              <p:cNvSpPr/>
              <p:nvPr/>
            </p:nvSpPr>
            <p:spPr>
              <a:xfrm>
                <a:off x="573433" y="-4550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52" name="Shape 952"/>
              <p:cNvSpPr/>
              <p:nvPr/>
            </p:nvSpPr>
            <p:spPr>
              <a:xfrm>
                <a:off x="573433" y="343053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53" name="Shape 953"/>
              <p:cNvSpPr/>
              <p:nvPr/>
            </p:nvSpPr>
            <p:spPr>
              <a:xfrm>
                <a:off x="0" y="567964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54" name="Shape 954"/>
              <p:cNvSpPr/>
              <p:nvPr/>
            </p:nvSpPr>
            <p:spPr>
              <a:xfrm>
                <a:off x="0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55" name="Shape 955"/>
              <p:cNvSpPr/>
              <p:nvPr/>
            </p:nvSpPr>
            <p:spPr>
              <a:xfrm>
                <a:off x="1720337" y="-4550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56" name="Shape 956"/>
              <p:cNvSpPr/>
              <p:nvPr/>
            </p:nvSpPr>
            <p:spPr>
              <a:xfrm>
                <a:off x="1720337" y="343053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57" name="Shape 957"/>
              <p:cNvSpPr/>
              <p:nvPr/>
            </p:nvSpPr>
            <p:spPr>
              <a:xfrm>
                <a:off x="1146891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58" name="Shape 958"/>
              <p:cNvSpPr/>
              <p:nvPr/>
            </p:nvSpPr>
            <p:spPr>
              <a:xfrm>
                <a:off x="1146891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59" name="Shape 959"/>
              <p:cNvSpPr/>
              <p:nvPr/>
            </p:nvSpPr>
            <p:spPr>
              <a:xfrm>
                <a:off x="2867228" y="567964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60" name="Shape 960"/>
              <p:cNvSpPr/>
              <p:nvPr/>
            </p:nvSpPr>
            <p:spPr>
              <a:xfrm>
                <a:off x="2867228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61" name="Shape 961"/>
              <p:cNvSpPr/>
              <p:nvPr/>
            </p:nvSpPr>
            <p:spPr>
              <a:xfrm>
                <a:off x="2293783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62" name="Shape 962"/>
              <p:cNvSpPr/>
              <p:nvPr/>
            </p:nvSpPr>
            <p:spPr>
              <a:xfrm>
                <a:off x="4014120" y="1140477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63" name="Shape 963"/>
              <p:cNvSpPr/>
              <p:nvPr/>
            </p:nvSpPr>
            <p:spPr>
              <a:xfrm>
                <a:off x="3440674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64" name="Shape 964"/>
              <p:cNvSpPr/>
              <p:nvPr/>
            </p:nvSpPr>
            <p:spPr>
              <a:xfrm>
                <a:off x="5145436" y="1140477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65" name="Shape 965"/>
              <p:cNvSpPr/>
              <p:nvPr/>
            </p:nvSpPr>
            <p:spPr>
              <a:xfrm>
                <a:off x="5145436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66" name="Shape 966"/>
              <p:cNvSpPr/>
              <p:nvPr/>
            </p:nvSpPr>
            <p:spPr>
              <a:xfrm>
                <a:off x="4571990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67" name="Shape 967"/>
              <p:cNvSpPr/>
              <p:nvPr/>
            </p:nvSpPr>
            <p:spPr>
              <a:xfrm>
                <a:off x="6292327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68" name="Shape 968"/>
              <p:cNvSpPr/>
              <p:nvPr/>
            </p:nvSpPr>
            <p:spPr>
              <a:xfrm>
                <a:off x="5718882" y="343053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69" name="Shape 969"/>
              <p:cNvSpPr/>
              <p:nvPr/>
            </p:nvSpPr>
            <p:spPr>
              <a:xfrm>
                <a:off x="5718882" y="4575559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70" name="Shape 970"/>
              <p:cNvSpPr/>
              <p:nvPr/>
            </p:nvSpPr>
            <p:spPr>
              <a:xfrm>
                <a:off x="7431431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71" name="Shape 971"/>
              <p:cNvSpPr/>
              <p:nvPr/>
            </p:nvSpPr>
            <p:spPr>
              <a:xfrm>
                <a:off x="6857986" y="1140477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72" name="Shape 972"/>
              <p:cNvSpPr/>
              <p:nvPr/>
            </p:nvSpPr>
            <p:spPr>
              <a:xfrm>
                <a:off x="8570535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73" name="Shape 973"/>
              <p:cNvSpPr/>
              <p:nvPr/>
            </p:nvSpPr>
            <p:spPr>
              <a:xfrm>
                <a:off x="8570535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74" name="Shape 974"/>
              <p:cNvSpPr/>
              <p:nvPr/>
            </p:nvSpPr>
            <p:spPr>
              <a:xfrm>
                <a:off x="7997090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</p:grpSp>
      </p:grpSp>
      <p:grpSp>
        <p:nvGrpSpPr>
          <p:cNvPr id="975" name="Shape 975"/>
          <p:cNvGrpSpPr/>
          <p:nvPr/>
        </p:nvGrpSpPr>
        <p:grpSpPr>
          <a:xfrm>
            <a:off x="0" y="-4550"/>
            <a:ext cx="9176752" cy="5171054"/>
            <a:chOff x="0" y="-4550"/>
            <a:chExt cx="9176752" cy="5171054"/>
          </a:xfrm>
        </p:grpSpPr>
        <p:grpSp>
          <p:nvGrpSpPr>
            <p:cNvPr id="976" name="Shape 976"/>
            <p:cNvGrpSpPr/>
            <p:nvPr/>
          </p:nvGrpSpPr>
          <p:grpSpPr>
            <a:xfrm>
              <a:off x="0" y="-4550"/>
              <a:ext cx="4588377" cy="2585529"/>
              <a:chOff x="0" y="-4550"/>
              <a:chExt cx="9143835" cy="5152509"/>
            </a:xfrm>
          </p:grpSpPr>
          <p:sp>
            <p:nvSpPr>
              <p:cNvPr id="977" name="Shape 977"/>
              <p:cNvSpPr/>
              <p:nvPr/>
            </p:nvSpPr>
            <p:spPr>
              <a:xfrm>
                <a:off x="573433" y="1140477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78" name="Shape 978"/>
              <p:cNvSpPr/>
              <p:nvPr/>
            </p:nvSpPr>
            <p:spPr>
              <a:xfrm>
                <a:off x="573433" y="4575559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79" name="Shape 979"/>
              <p:cNvSpPr/>
              <p:nvPr/>
            </p:nvSpPr>
            <p:spPr>
              <a:xfrm>
                <a:off x="0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80" name="Shape 980"/>
              <p:cNvSpPr/>
              <p:nvPr/>
            </p:nvSpPr>
            <p:spPr>
              <a:xfrm>
                <a:off x="1720337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81" name="Shape 981"/>
              <p:cNvSpPr/>
              <p:nvPr/>
            </p:nvSpPr>
            <p:spPr>
              <a:xfrm>
                <a:off x="1146891" y="56796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82" name="Shape 982"/>
              <p:cNvSpPr/>
              <p:nvPr/>
            </p:nvSpPr>
            <p:spPr>
              <a:xfrm>
                <a:off x="1146891" y="2858018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83" name="Shape 983"/>
              <p:cNvSpPr/>
              <p:nvPr/>
            </p:nvSpPr>
            <p:spPr>
              <a:xfrm>
                <a:off x="2867228" y="-4550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84" name="Shape 984"/>
              <p:cNvSpPr/>
              <p:nvPr/>
            </p:nvSpPr>
            <p:spPr>
              <a:xfrm>
                <a:off x="2867228" y="2858018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85" name="Shape 985"/>
              <p:cNvSpPr/>
              <p:nvPr/>
            </p:nvSpPr>
            <p:spPr>
              <a:xfrm>
                <a:off x="2867228" y="4575559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86" name="Shape 986"/>
              <p:cNvSpPr/>
              <p:nvPr/>
            </p:nvSpPr>
            <p:spPr>
              <a:xfrm>
                <a:off x="2293783" y="343053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87" name="Shape 987"/>
              <p:cNvSpPr/>
              <p:nvPr/>
            </p:nvSpPr>
            <p:spPr>
              <a:xfrm>
                <a:off x="4014120" y="56796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88" name="Shape 988"/>
              <p:cNvSpPr/>
              <p:nvPr/>
            </p:nvSpPr>
            <p:spPr>
              <a:xfrm>
                <a:off x="4014120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89" name="Shape 989"/>
              <p:cNvSpPr/>
              <p:nvPr/>
            </p:nvSpPr>
            <p:spPr>
              <a:xfrm>
                <a:off x="4014120" y="343053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90" name="Shape 990"/>
              <p:cNvSpPr/>
              <p:nvPr/>
            </p:nvSpPr>
            <p:spPr>
              <a:xfrm>
                <a:off x="4571990" y="171299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91" name="Shape 991"/>
              <p:cNvSpPr/>
              <p:nvPr/>
            </p:nvSpPr>
            <p:spPr>
              <a:xfrm>
                <a:off x="4571990" y="4003045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92" name="Shape 992"/>
              <p:cNvSpPr/>
              <p:nvPr/>
            </p:nvSpPr>
            <p:spPr>
              <a:xfrm>
                <a:off x="6292327" y="56796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93" name="Shape 993"/>
              <p:cNvSpPr/>
              <p:nvPr/>
            </p:nvSpPr>
            <p:spPr>
              <a:xfrm>
                <a:off x="6292327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94" name="Shape 994"/>
              <p:cNvSpPr/>
              <p:nvPr/>
            </p:nvSpPr>
            <p:spPr>
              <a:xfrm>
                <a:off x="6292327" y="4003045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95" name="Shape 995"/>
              <p:cNvSpPr/>
              <p:nvPr/>
            </p:nvSpPr>
            <p:spPr>
              <a:xfrm>
                <a:off x="5718882" y="-4550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96" name="Shape 996"/>
              <p:cNvSpPr/>
              <p:nvPr/>
            </p:nvSpPr>
            <p:spPr>
              <a:xfrm>
                <a:off x="5718882" y="171299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97" name="Shape 997"/>
              <p:cNvSpPr/>
              <p:nvPr/>
            </p:nvSpPr>
            <p:spPr>
              <a:xfrm>
                <a:off x="7431431" y="4003045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98" name="Shape 998"/>
              <p:cNvSpPr/>
              <p:nvPr/>
            </p:nvSpPr>
            <p:spPr>
              <a:xfrm>
                <a:off x="6857986" y="343053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999" name="Shape 999"/>
              <p:cNvSpPr/>
              <p:nvPr/>
            </p:nvSpPr>
            <p:spPr>
              <a:xfrm>
                <a:off x="8570535" y="171299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00" name="Shape 1000"/>
              <p:cNvSpPr/>
              <p:nvPr/>
            </p:nvSpPr>
            <p:spPr>
              <a:xfrm>
                <a:off x="5718882" y="2858018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</p:grpSp>
        <p:grpSp>
          <p:nvGrpSpPr>
            <p:cNvPr id="1001" name="Shape 1001"/>
            <p:cNvGrpSpPr/>
            <p:nvPr/>
          </p:nvGrpSpPr>
          <p:grpSpPr>
            <a:xfrm rot="10800000">
              <a:off x="4588375" y="-4550"/>
              <a:ext cx="4588377" cy="2585529"/>
              <a:chOff x="0" y="-4550"/>
              <a:chExt cx="9143835" cy="5152509"/>
            </a:xfrm>
          </p:grpSpPr>
          <p:sp>
            <p:nvSpPr>
              <p:cNvPr id="1002" name="Shape 1002"/>
              <p:cNvSpPr/>
              <p:nvPr/>
            </p:nvSpPr>
            <p:spPr>
              <a:xfrm>
                <a:off x="573433" y="1140477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03" name="Shape 1003"/>
              <p:cNvSpPr/>
              <p:nvPr/>
            </p:nvSpPr>
            <p:spPr>
              <a:xfrm>
                <a:off x="573433" y="4575559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04" name="Shape 1004"/>
              <p:cNvSpPr/>
              <p:nvPr/>
            </p:nvSpPr>
            <p:spPr>
              <a:xfrm>
                <a:off x="0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05" name="Shape 1005"/>
              <p:cNvSpPr/>
              <p:nvPr/>
            </p:nvSpPr>
            <p:spPr>
              <a:xfrm>
                <a:off x="1720337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06" name="Shape 1006"/>
              <p:cNvSpPr/>
              <p:nvPr/>
            </p:nvSpPr>
            <p:spPr>
              <a:xfrm>
                <a:off x="1146891" y="56796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07" name="Shape 1007"/>
              <p:cNvSpPr/>
              <p:nvPr/>
            </p:nvSpPr>
            <p:spPr>
              <a:xfrm>
                <a:off x="1146891" y="2858018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08" name="Shape 1008"/>
              <p:cNvSpPr/>
              <p:nvPr/>
            </p:nvSpPr>
            <p:spPr>
              <a:xfrm>
                <a:off x="2867228" y="-4550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09" name="Shape 1009"/>
              <p:cNvSpPr/>
              <p:nvPr/>
            </p:nvSpPr>
            <p:spPr>
              <a:xfrm>
                <a:off x="2867228" y="2858018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10" name="Shape 1010"/>
              <p:cNvSpPr/>
              <p:nvPr/>
            </p:nvSpPr>
            <p:spPr>
              <a:xfrm>
                <a:off x="2867228" y="4575559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11" name="Shape 1011"/>
              <p:cNvSpPr/>
              <p:nvPr/>
            </p:nvSpPr>
            <p:spPr>
              <a:xfrm>
                <a:off x="2293783" y="343053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12" name="Shape 1012"/>
              <p:cNvSpPr/>
              <p:nvPr/>
            </p:nvSpPr>
            <p:spPr>
              <a:xfrm>
                <a:off x="4014120" y="56796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13" name="Shape 1013"/>
              <p:cNvSpPr/>
              <p:nvPr/>
            </p:nvSpPr>
            <p:spPr>
              <a:xfrm>
                <a:off x="4014120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14" name="Shape 1014"/>
              <p:cNvSpPr/>
              <p:nvPr/>
            </p:nvSpPr>
            <p:spPr>
              <a:xfrm>
                <a:off x="4014120" y="343053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15" name="Shape 1015"/>
              <p:cNvSpPr/>
              <p:nvPr/>
            </p:nvSpPr>
            <p:spPr>
              <a:xfrm>
                <a:off x="4571990" y="171299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16" name="Shape 1016"/>
              <p:cNvSpPr/>
              <p:nvPr/>
            </p:nvSpPr>
            <p:spPr>
              <a:xfrm>
                <a:off x="4571990" y="4003045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17" name="Shape 1017"/>
              <p:cNvSpPr/>
              <p:nvPr/>
            </p:nvSpPr>
            <p:spPr>
              <a:xfrm>
                <a:off x="6292327" y="56796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18" name="Shape 1018"/>
              <p:cNvSpPr/>
              <p:nvPr/>
            </p:nvSpPr>
            <p:spPr>
              <a:xfrm>
                <a:off x="6292327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19" name="Shape 1019"/>
              <p:cNvSpPr/>
              <p:nvPr/>
            </p:nvSpPr>
            <p:spPr>
              <a:xfrm>
                <a:off x="6292327" y="4003045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20" name="Shape 1020"/>
              <p:cNvSpPr/>
              <p:nvPr/>
            </p:nvSpPr>
            <p:spPr>
              <a:xfrm>
                <a:off x="5718882" y="-4550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21" name="Shape 1021"/>
              <p:cNvSpPr/>
              <p:nvPr/>
            </p:nvSpPr>
            <p:spPr>
              <a:xfrm>
                <a:off x="5718882" y="171299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22" name="Shape 1022"/>
              <p:cNvSpPr/>
              <p:nvPr/>
            </p:nvSpPr>
            <p:spPr>
              <a:xfrm>
                <a:off x="7431431" y="4003045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23" name="Shape 1023"/>
              <p:cNvSpPr/>
              <p:nvPr/>
            </p:nvSpPr>
            <p:spPr>
              <a:xfrm>
                <a:off x="6857986" y="343053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24" name="Shape 1024"/>
              <p:cNvSpPr/>
              <p:nvPr/>
            </p:nvSpPr>
            <p:spPr>
              <a:xfrm>
                <a:off x="8570535" y="171299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25" name="Shape 1025"/>
              <p:cNvSpPr/>
              <p:nvPr/>
            </p:nvSpPr>
            <p:spPr>
              <a:xfrm>
                <a:off x="5718882" y="2858018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</p:grpSp>
        <p:grpSp>
          <p:nvGrpSpPr>
            <p:cNvPr id="1026" name="Shape 1026"/>
            <p:cNvGrpSpPr/>
            <p:nvPr/>
          </p:nvGrpSpPr>
          <p:grpSpPr>
            <a:xfrm>
              <a:off x="0" y="2580975"/>
              <a:ext cx="4588377" cy="2585529"/>
              <a:chOff x="0" y="-4550"/>
              <a:chExt cx="9143835" cy="5152509"/>
            </a:xfrm>
          </p:grpSpPr>
          <p:sp>
            <p:nvSpPr>
              <p:cNvPr id="1027" name="Shape 1027"/>
              <p:cNvSpPr/>
              <p:nvPr/>
            </p:nvSpPr>
            <p:spPr>
              <a:xfrm>
                <a:off x="573433" y="1140477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28" name="Shape 1028"/>
              <p:cNvSpPr/>
              <p:nvPr/>
            </p:nvSpPr>
            <p:spPr>
              <a:xfrm>
                <a:off x="573433" y="4575559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29" name="Shape 1029"/>
              <p:cNvSpPr/>
              <p:nvPr/>
            </p:nvSpPr>
            <p:spPr>
              <a:xfrm>
                <a:off x="0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30" name="Shape 1030"/>
              <p:cNvSpPr/>
              <p:nvPr/>
            </p:nvSpPr>
            <p:spPr>
              <a:xfrm>
                <a:off x="1720337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31" name="Shape 1031"/>
              <p:cNvSpPr/>
              <p:nvPr/>
            </p:nvSpPr>
            <p:spPr>
              <a:xfrm>
                <a:off x="1146891" y="56796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32" name="Shape 1032"/>
              <p:cNvSpPr/>
              <p:nvPr/>
            </p:nvSpPr>
            <p:spPr>
              <a:xfrm>
                <a:off x="1146891" y="2858018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33" name="Shape 1033"/>
              <p:cNvSpPr/>
              <p:nvPr/>
            </p:nvSpPr>
            <p:spPr>
              <a:xfrm>
                <a:off x="2867228" y="-4550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34" name="Shape 1034"/>
              <p:cNvSpPr/>
              <p:nvPr/>
            </p:nvSpPr>
            <p:spPr>
              <a:xfrm>
                <a:off x="2867228" y="2858018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35" name="Shape 1035"/>
              <p:cNvSpPr/>
              <p:nvPr/>
            </p:nvSpPr>
            <p:spPr>
              <a:xfrm>
                <a:off x="2867228" y="4575559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36" name="Shape 1036"/>
              <p:cNvSpPr/>
              <p:nvPr/>
            </p:nvSpPr>
            <p:spPr>
              <a:xfrm>
                <a:off x="2293783" y="343053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37" name="Shape 1037"/>
              <p:cNvSpPr/>
              <p:nvPr/>
            </p:nvSpPr>
            <p:spPr>
              <a:xfrm>
                <a:off x="4014120" y="56796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38" name="Shape 1038"/>
              <p:cNvSpPr/>
              <p:nvPr/>
            </p:nvSpPr>
            <p:spPr>
              <a:xfrm>
                <a:off x="4014120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39" name="Shape 1039"/>
              <p:cNvSpPr/>
              <p:nvPr/>
            </p:nvSpPr>
            <p:spPr>
              <a:xfrm>
                <a:off x="4014120" y="343053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40" name="Shape 1040"/>
              <p:cNvSpPr/>
              <p:nvPr/>
            </p:nvSpPr>
            <p:spPr>
              <a:xfrm>
                <a:off x="4571990" y="171299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41" name="Shape 1041"/>
              <p:cNvSpPr/>
              <p:nvPr/>
            </p:nvSpPr>
            <p:spPr>
              <a:xfrm>
                <a:off x="4571990" y="4003045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42" name="Shape 1042"/>
              <p:cNvSpPr/>
              <p:nvPr/>
            </p:nvSpPr>
            <p:spPr>
              <a:xfrm>
                <a:off x="6292327" y="56796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43" name="Shape 1043"/>
              <p:cNvSpPr/>
              <p:nvPr/>
            </p:nvSpPr>
            <p:spPr>
              <a:xfrm>
                <a:off x="6292327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44" name="Shape 1044"/>
              <p:cNvSpPr/>
              <p:nvPr/>
            </p:nvSpPr>
            <p:spPr>
              <a:xfrm>
                <a:off x="6292327" y="4003045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45" name="Shape 1045"/>
              <p:cNvSpPr/>
              <p:nvPr/>
            </p:nvSpPr>
            <p:spPr>
              <a:xfrm>
                <a:off x="5718882" y="-4550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46" name="Shape 1046"/>
              <p:cNvSpPr/>
              <p:nvPr/>
            </p:nvSpPr>
            <p:spPr>
              <a:xfrm>
                <a:off x="5718882" y="171299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47" name="Shape 1047"/>
              <p:cNvSpPr/>
              <p:nvPr/>
            </p:nvSpPr>
            <p:spPr>
              <a:xfrm>
                <a:off x="7431431" y="4003045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48" name="Shape 1048"/>
              <p:cNvSpPr/>
              <p:nvPr/>
            </p:nvSpPr>
            <p:spPr>
              <a:xfrm>
                <a:off x="6857986" y="343053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49" name="Shape 1049"/>
              <p:cNvSpPr/>
              <p:nvPr/>
            </p:nvSpPr>
            <p:spPr>
              <a:xfrm>
                <a:off x="8570535" y="171299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50" name="Shape 1050"/>
              <p:cNvSpPr/>
              <p:nvPr/>
            </p:nvSpPr>
            <p:spPr>
              <a:xfrm>
                <a:off x="5718882" y="2858018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</p:grpSp>
        <p:grpSp>
          <p:nvGrpSpPr>
            <p:cNvPr id="1051" name="Shape 1051"/>
            <p:cNvGrpSpPr/>
            <p:nvPr/>
          </p:nvGrpSpPr>
          <p:grpSpPr>
            <a:xfrm rot="10800000" flipH="1">
              <a:off x="4588375" y="2580975"/>
              <a:ext cx="4588377" cy="2585529"/>
              <a:chOff x="0" y="-4550"/>
              <a:chExt cx="9143835" cy="5152509"/>
            </a:xfrm>
          </p:grpSpPr>
          <p:sp>
            <p:nvSpPr>
              <p:cNvPr id="1052" name="Shape 1052"/>
              <p:cNvSpPr/>
              <p:nvPr/>
            </p:nvSpPr>
            <p:spPr>
              <a:xfrm>
                <a:off x="573433" y="1140477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53" name="Shape 1053"/>
              <p:cNvSpPr/>
              <p:nvPr/>
            </p:nvSpPr>
            <p:spPr>
              <a:xfrm>
                <a:off x="573433" y="4575559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54" name="Shape 1054"/>
              <p:cNvSpPr/>
              <p:nvPr/>
            </p:nvSpPr>
            <p:spPr>
              <a:xfrm>
                <a:off x="0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55" name="Shape 1055"/>
              <p:cNvSpPr/>
              <p:nvPr/>
            </p:nvSpPr>
            <p:spPr>
              <a:xfrm>
                <a:off x="1720337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56" name="Shape 1056"/>
              <p:cNvSpPr/>
              <p:nvPr/>
            </p:nvSpPr>
            <p:spPr>
              <a:xfrm>
                <a:off x="1146891" y="56796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57" name="Shape 1057"/>
              <p:cNvSpPr/>
              <p:nvPr/>
            </p:nvSpPr>
            <p:spPr>
              <a:xfrm>
                <a:off x="1146891" y="2858018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58" name="Shape 1058"/>
              <p:cNvSpPr/>
              <p:nvPr/>
            </p:nvSpPr>
            <p:spPr>
              <a:xfrm>
                <a:off x="2867228" y="-4550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59" name="Shape 1059"/>
              <p:cNvSpPr/>
              <p:nvPr/>
            </p:nvSpPr>
            <p:spPr>
              <a:xfrm>
                <a:off x="2867228" y="2858018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60" name="Shape 1060"/>
              <p:cNvSpPr/>
              <p:nvPr/>
            </p:nvSpPr>
            <p:spPr>
              <a:xfrm>
                <a:off x="2867228" y="4575559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61" name="Shape 1061"/>
              <p:cNvSpPr/>
              <p:nvPr/>
            </p:nvSpPr>
            <p:spPr>
              <a:xfrm>
                <a:off x="2293783" y="343053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62" name="Shape 1062"/>
              <p:cNvSpPr/>
              <p:nvPr/>
            </p:nvSpPr>
            <p:spPr>
              <a:xfrm>
                <a:off x="4014120" y="56796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63" name="Shape 1063"/>
              <p:cNvSpPr/>
              <p:nvPr/>
            </p:nvSpPr>
            <p:spPr>
              <a:xfrm>
                <a:off x="4014120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64" name="Shape 1064"/>
              <p:cNvSpPr/>
              <p:nvPr/>
            </p:nvSpPr>
            <p:spPr>
              <a:xfrm>
                <a:off x="4014120" y="343053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65" name="Shape 1065"/>
              <p:cNvSpPr/>
              <p:nvPr/>
            </p:nvSpPr>
            <p:spPr>
              <a:xfrm>
                <a:off x="4571990" y="171299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66" name="Shape 1066"/>
              <p:cNvSpPr/>
              <p:nvPr/>
            </p:nvSpPr>
            <p:spPr>
              <a:xfrm>
                <a:off x="4571990" y="4003045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67" name="Shape 1067"/>
              <p:cNvSpPr/>
              <p:nvPr/>
            </p:nvSpPr>
            <p:spPr>
              <a:xfrm>
                <a:off x="6292327" y="56796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68" name="Shape 1068"/>
              <p:cNvSpPr/>
              <p:nvPr/>
            </p:nvSpPr>
            <p:spPr>
              <a:xfrm>
                <a:off x="6292327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69" name="Shape 1069"/>
              <p:cNvSpPr/>
              <p:nvPr/>
            </p:nvSpPr>
            <p:spPr>
              <a:xfrm>
                <a:off x="6292327" y="4003045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70" name="Shape 1070"/>
              <p:cNvSpPr/>
              <p:nvPr/>
            </p:nvSpPr>
            <p:spPr>
              <a:xfrm>
                <a:off x="5718882" y="-4550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71" name="Shape 1071"/>
              <p:cNvSpPr/>
              <p:nvPr/>
            </p:nvSpPr>
            <p:spPr>
              <a:xfrm>
                <a:off x="5718882" y="171299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72" name="Shape 1072"/>
              <p:cNvSpPr/>
              <p:nvPr/>
            </p:nvSpPr>
            <p:spPr>
              <a:xfrm>
                <a:off x="7431431" y="4003045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73" name="Shape 1073"/>
              <p:cNvSpPr/>
              <p:nvPr/>
            </p:nvSpPr>
            <p:spPr>
              <a:xfrm>
                <a:off x="6857986" y="343053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74" name="Shape 1074"/>
              <p:cNvSpPr/>
              <p:nvPr/>
            </p:nvSpPr>
            <p:spPr>
              <a:xfrm>
                <a:off x="8570535" y="171299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75" name="Shape 1075"/>
              <p:cNvSpPr/>
              <p:nvPr/>
            </p:nvSpPr>
            <p:spPr>
              <a:xfrm>
                <a:off x="5718882" y="2858018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</p:grpSp>
      </p:grpSp>
      <p:grpSp>
        <p:nvGrpSpPr>
          <p:cNvPr id="1076" name="Shape 1076"/>
          <p:cNvGrpSpPr/>
          <p:nvPr/>
        </p:nvGrpSpPr>
        <p:grpSpPr>
          <a:xfrm>
            <a:off x="0" y="-4550"/>
            <a:ext cx="9176752" cy="5171054"/>
            <a:chOff x="0" y="-4550"/>
            <a:chExt cx="9176752" cy="5171054"/>
          </a:xfrm>
        </p:grpSpPr>
        <p:grpSp>
          <p:nvGrpSpPr>
            <p:cNvPr id="1077" name="Shape 1077"/>
            <p:cNvGrpSpPr/>
            <p:nvPr/>
          </p:nvGrpSpPr>
          <p:grpSpPr>
            <a:xfrm>
              <a:off x="0" y="-4550"/>
              <a:ext cx="4588377" cy="2585529"/>
              <a:chOff x="0" y="-4550"/>
              <a:chExt cx="9143835" cy="5152509"/>
            </a:xfrm>
          </p:grpSpPr>
          <p:sp>
            <p:nvSpPr>
              <p:cNvPr id="1078" name="Shape 1078"/>
              <p:cNvSpPr/>
              <p:nvPr/>
            </p:nvSpPr>
            <p:spPr>
              <a:xfrm>
                <a:off x="573433" y="1712991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79" name="Shape 1079"/>
              <p:cNvSpPr/>
              <p:nvPr/>
            </p:nvSpPr>
            <p:spPr>
              <a:xfrm>
                <a:off x="0" y="-4550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80" name="Shape 1080"/>
              <p:cNvSpPr/>
              <p:nvPr/>
            </p:nvSpPr>
            <p:spPr>
              <a:xfrm>
                <a:off x="0" y="3430531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81" name="Shape 1081"/>
              <p:cNvSpPr/>
              <p:nvPr/>
            </p:nvSpPr>
            <p:spPr>
              <a:xfrm>
                <a:off x="1720337" y="56796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82" name="Shape 1082"/>
              <p:cNvSpPr/>
              <p:nvPr/>
            </p:nvSpPr>
            <p:spPr>
              <a:xfrm>
                <a:off x="1146891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83" name="Shape 1083"/>
              <p:cNvSpPr/>
              <p:nvPr/>
            </p:nvSpPr>
            <p:spPr>
              <a:xfrm>
                <a:off x="1146891" y="4575559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84" name="Shape 1084"/>
              <p:cNvSpPr/>
              <p:nvPr/>
            </p:nvSpPr>
            <p:spPr>
              <a:xfrm>
                <a:off x="2867228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85" name="Shape 1085"/>
              <p:cNvSpPr/>
              <p:nvPr/>
            </p:nvSpPr>
            <p:spPr>
              <a:xfrm>
                <a:off x="2867228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86" name="Shape 1086"/>
              <p:cNvSpPr/>
              <p:nvPr/>
            </p:nvSpPr>
            <p:spPr>
              <a:xfrm>
                <a:off x="2293783" y="4003045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87" name="Shape 1087"/>
              <p:cNvSpPr/>
              <p:nvPr/>
            </p:nvSpPr>
            <p:spPr>
              <a:xfrm>
                <a:off x="4014120" y="4575559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88" name="Shape 1088"/>
              <p:cNvSpPr/>
              <p:nvPr/>
            </p:nvSpPr>
            <p:spPr>
              <a:xfrm>
                <a:off x="3440674" y="-4550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89" name="Shape 1089"/>
              <p:cNvSpPr/>
              <p:nvPr/>
            </p:nvSpPr>
            <p:spPr>
              <a:xfrm>
                <a:off x="3440674" y="2858018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90" name="Shape 1090"/>
              <p:cNvSpPr/>
              <p:nvPr/>
            </p:nvSpPr>
            <p:spPr>
              <a:xfrm>
                <a:off x="5145436" y="56796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91" name="Shape 1091"/>
              <p:cNvSpPr/>
              <p:nvPr/>
            </p:nvSpPr>
            <p:spPr>
              <a:xfrm>
                <a:off x="5145436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92" name="Shape 1092"/>
              <p:cNvSpPr/>
              <p:nvPr/>
            </p:nvSpPr>
            <p:spPr>
              <a:xfrm>
                <a:off x="4571990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93" name="Shape 1093"/>
              <p:cNvSpPr/>
              <p:nvPr/>
            </p:nvSpPr>
            <p:spPr>
              <a:xfrm>
                <a:off x="6292327" y="3430531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94" name="Shape 1094"/>
              <p:cNvSpPr/>
              <p:nvPr/>
            </p:nvSpPr>
            <p:spPr>
              <a:xfrm>
                <a:off x="5718882" y="4003045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95" name="Shape 1095"/>
              <p:cNvSpPr/>
              <p:nvPr/>
            </p:nvSpPr>
            <p:spPr>
              <a:xfrm>
                <a:off x="7431431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96" name="Shape 1096"/>
              <p:cNvSpPr/>
              <p:nvPr/>
            </p:nvSpPr>
            <p:spPr>
              <a:xfrm>
                <a:off x="7431431" y="4575559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97" name="Shape 1097"/>
              <p:cNvSpPr/>
              <p:nvPr/>
            </p:nvSpPr>
            <p:spPr>
              <a:xfrm>
                <a:off x="6857986" y="56796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98" name="Shape 1098"/>
              <p:cNvSpPr/>
              <p:nvPr/>
            </p:nvSpPr>
            <p:spPr>
              <a:xfrm>
                <a:off x="6857986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099" name="Shape 1099"/>
              <p:cNvSpPr/>
              <p:nvPr/>
            </p:nvSpPr>
            <p:spPr>
              <a:xfrm>
                <a:off x="8570535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00" name="Shape 1100"/>
              <p:cNvSpPr/>
              <p:nvPr/>
            </p:nvSpPr>
            <p:spPr>
              <a:xfrm>
                <a:off x="7997090" y="-4550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01" name="Shape 1101"/>
              <p:cNvSpPr/>
              <p:nvPr/>
            </p:nvSpPr>
            <p:spPr>
              <a:xfrm>
                <a:off x="7997090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</p:grpSp>
        <p:grpSp>
          <p:nvGrpSpPr>
            <p:cNvPr id="1102" name="Shape 1102"/>
            <p:cNvGrpSpPr/>
            <p:nvPr/>
          </p:nvGrpSpPr>
          <p:grpSpPr>
            <a:xfrm rot="10800000">
              <a:off x="4588375" y="-4550"/>
              <a:ext cx="4588377" cy="2585529"/>
              <a:chOff x="0" y="-4550"/>
              <a:chExt cx="9143835" cy="5152509"/>
            </a:xfrm>
          </p:grpSpPr>
          <p:sp>
            <p:nvSpPr>
              <p:cNvPr id="1103" name="Shape 1103"/>
              <p:cNvSpPr/>
              <p:nvPr/>
            </p:nvSpPr>
            <p:spPr>
              <a:xfrm>
                <a:off x="573433" y="1712991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04" name="Shape 1104"/>
              <p:cNvSpPr/>
              <p:nvPr/>
            </p:nvSpPr>
            <p:spPr>
              <a:xfrm>
                <a:off x="0" y="-4550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05" name="Shape 1105"/>
              <p:cNvSpPr/>
              <p:nvPr/>
            </p:nvSpPr>
            <p:spPr>
              <a:xfrm>
                <a:off x="0" y="3430531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06" name="Shape 1106"/>
              <p:cNvSpPr/>
              <p:nvPr/>
            </p:nvSpPr>
            <p:spPr>
              <a:xfrm>
                <a:off x="1720337" y="56796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07" name="Shape 1107"/>
              <p:cNvSpPr/>
              <p:nvPr/>
            </p:nvSpPr>
            <p:spPr>
              <a:xfrm>
                <a:off x="1146891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08" name="Shape 1108"/>
              <p:cNvSpPr/>
              <p:nvPr/>
            </p:nvSpPr>
            <p:spPr>
              <a:xfrm>
                <a:off x="1146891" y="4575559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09" name="Shape 1109"/>
              <p:cNvSpPr/>
              <p:nvPr/>
            </p:nvSpPr>
            <p:spPr>
              <a:xfrm>
                <a:off x="2867228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10" name="Shape 1110"/>
              <p:cNvSpPr/>
              <p:nvPr/>
            </p:nvSpPr>
            <p:spPr>
              <a:xfrm>
                <a:off x="2867228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11" name="Shape 1111"/>
              <p:cNvSpPr/>
              <p:nvPr/>
            </p:nvSpPr>
            <p:spPr>
              <a:xfrm>
                <a:off x="2293783" y="4003045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12" name="Shape 1112"/>
              <p:cNvSpPr/>
              <p:nvPr/>
            </p:nvSpPr>
            <p:spPr>
              <a:xfrm>
                <a:off x="4014120" y="4575559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13" name="Shape 1113"/>
              <p:cNvSpPr/>
              <p:nvPr/>
            </p:nvSpPr>
            <p:spPr>
              <a:xfrm>
                <a:off x="3440674" y="-4550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14" name="Shape 1114"/>
              <p:cNvSpPr/>
              <p:nvPr/>
            </p:nvSpPr>
            <p:spPr>
              <a:xfrm>
                <a:off x="3440674" y="2858018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15" name="Shape 1115"/>
              <p:cNvSpPr/>
              <p:nvPr/>
            </p:nvSpPr>
            <p:spPr>
              <a:xfrm>
                <a:off x="5145436" y="56796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16" name="Shape 1116"/>
              <p:cNvSpPr/>
              <p:nvPr/>
            </p:nvSpPr>
            <p:spPr>
              <a:xfrm>
                <a:off x="5145436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17" name="Shape 1117"/>
              <p:cNvSpPr/>
              <p:nvPr/>
            </p:nvSpPr>
            <p:spPr>
              <a:xfrm>
                <a:off x="4571990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18" name="Shape 1118"/>
              <p:cNvSpPr/>
              <p:nvPr/>
            </p:nvSpPr>
            <p:spPr>
              <a:xfrm>
                <a:off x="6292327" y="3430531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19" name="Shape 1119"/>
              <p:cNvSpPr/>
              <p:nvPr/>
            </p:nvSpPr>
            <p:spPr>
              <a:xfrm>
                <a:off x="5718882" y="4003045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20" name="Shape 1120"/>
              <p:cNvSpPr/>
              <p:nvPr/>
            </p:nvSpPr>
            <p:spPr>
              <a:xfrm>
                <a:off x="7431431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21" name="Shape 1121"/>
              <p:cNvSpPr/>
              <p:nvPr/>
            </p:nvSpPr>
            <p:spPr>
              <a:xfrm>
                <a:off x="7431431" y="4575559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22" name="Shape 1122"/>
              <p:cNvSpPr/>
              <p:nvPr/>
            </p:nvSpPr>
            <p:spPr>
              <a:xfrm>
                <a:off x="6857986" y="56796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23" name="Shape 1123"/>
              <p:cNvSpPr/>
              <p:nvPr/>
            </p:nvSpPr>
            <p:spPr>
              <a:xfrm>
                <a:off x="6857986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24" name="Shape 1124"/>
              <p:cNvSpPr/>
              <p:nvPr/>
            </p:nvSpPr>
            <p:spPr>
              <a:xfrm>
                <a:off x="8570535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25" name="Shape 1125"/>
              <p:cNvSpPr/>
              <p:nvPr/>
            </p:nvSpPr>
            <p:spPr>
              <a:xfrm>
                <a:off x="7997090" y="-4550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26" name="Shape 1126"/>
              <p:cNvSpPr/>
              <p:nvPr/>
            </p:nvSpPr>
            <p:spPr>
              <a:xfrm>
                <a:off x="7997090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</p:grpSp>
        <p:grpSp>
          <p:nvGrpSpPr>
            <p:cNvPr id="1127" name="Shape 1127"/>
            <p:cNvGrpSpPr/>
            <p:nvPr/>
          </p:nvGrpSpPr>
          <p:grpSpPr>
            <a:xfrm>
              <a:off x="0" y="2580975"/>
              <a:ext cx="4588377" cy="2585529"/>
              <a:chOff x="0" y="-4550"/>
              <a:chExt cx="9143835" cy="5152509"/>
            </a:xfrm>
          </p:grpSpPr>
          <p:sp>
            <p:nvSpPr>
              <p:cNvPr id="1128" name="Shape 1128"/>
              <p:cNvSpPr/>
              <p:nvPr/>
            </p:nvSpPr>
            <p:spPr>
              <a:xfrm>
                <a:off x="573433" y="1712991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29" name="Shape 1129"/>
              <p:cNvSpPr/>
              <p:nvPr/>
            </p:nvSpPr>
            <p:spPr>
              <a:xfrm>
                <a:off x="0" y="-4550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30" name="Shape 1130"/>
              <p:cNvSpPr/>
              <p:nvPr/>
            </p:nvSpPr>
            <p:spPr>
              <a:xfrm>
                <a:off x="0" y="3430531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31" name="Shape 1131"/>
              <p:cNvSpPr/>
              <p:nvPr/>
            </p:nvSpPr>
            <p:spPr>
              <a:xfrm>
                <a:off x="1720337" y="56796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32" name="Shape 1132"/>
              <p:cNvSpPr/>
              <p:nvPr/>
            </p:nvSpPr>
            <p:spPr>
              <a:xfrm>
                <a:off x="1146891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33" name="Shape 1133"/>
              <p:cNvSpPr/>
              <p:nvPr/>
            </p:nvSpPr>
            <p:spPr>
              <a:xfrm>
                <a:off x="1146891" y="4575559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34" name="Shape 1134"/>
              <p:cNvSpPr/>
              <p:nvPr/>
            </p:nvSpPr>
            <p:spPr>
              <a:xfrm>
                <a:off x="2867228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35" name="Shape 1135"/>
              <p:cNvSpPr/>
              <p:nvPr/>
            </p:nvSpPr>
            <p:spPr>
              <a:xfrm>
                <a:off x="2867228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36" name="Shape 1136"/>
              <p:cNvSpPr/>
              <p:nvPr/>
            </p:nvSpPr>
            <p:spPr>
              <a:xfrm>
                <a:off x="2293783" y="4003045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37" name="Shape 1137"/>
              <p:cNvSpPr/>
              <p:nvPr/>
            </p:nvSpPr>
            <p:spPr>
              <a:xfrm>
                <a:off x="4014120" y="4575559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38" name="Shape 1138"/>
              <p:cNvSpPr/>
              <p:nvPr/>
            </p:nvSpPr>
            <p:spPr>
              <a:xfrm>
                <a:off x="3440674" y="-4550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39" name="Shape 1139"/>
              <p:cNvSpPr/>
              <p:nvPr/>
            </p:nvSpPr>
            <p:spPr>
              <a:xfrm>
                <a:off x="3440674" y="2858018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40" name="Shape 1140"/>
              <p:cNvSpPr/>
              <p:nvPr/>
            </p:nvSpPr>
            <p:spPr>
              <a:xfrm>
                <a:off x="5145436" y="56796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41" name="Shape 1141"/>
              <p:cNvSpPr/>
              <p:nvPr/>
            </p:nvSpPr>
            <p:spPr>
              <a:xfrm>
                <a:off x="5145436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42" name="Shape 1142"/>
              <p:cNvSpPr/>
              <p:nvPr/>
            </p:nvSpPr>
            <p:spPr>
              <a:xfrm>
                <a:off x="4571990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43" name="Shape 1143"/>
              <p:cNvSpPr/>
              <p:nvPr/>
            </p:nvSpPr>
            <p:spPr>
              <a:xfrm>
                <a:off x="6292327" y="3430531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44" name="Shape 1144"/>
              <p:cNvSpPr/>
              <p:nvPr/>
            </p:nvSpPr>
            <p:spPr>
              <a:xfrm>
                <a:off x="5718882" y="4003045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45" name="Shape 1145"/>
              <p:cNvSpPr/>
              <p:nvPr/>
            </p:nvSpPr>
            <p:spPr>
              <a:xfrm>
                <a:off x="7431431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46" name="Shape 1146"/>
              <p:cNvSpPr/>
              <p:nvPr/>
            </p:nvSpPr>
            <p:spPr>
              <a:xfrm>
                <a:off x="7431431" y="4575559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47" name="Shape 1147"/>
              <p:cNvSpPr/>
              <p:nvPr/>
            </p:nvSpPr>
            <p:spPr>
              <a:xfrm>
                <a:off x="6857986" y="56796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48" name="Shape 1148"/>
              <p:cNvSpPr/>
              <p:nvPr/>
            </p:nvSpPr>
            <p:spPr>
              <a:xfrm>
                <a:off x="6857986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49" name="Shape 1149"/>
              <p:cNvSpPr/>
              <p:nvPr/>
            </p:nvSpPr>
            <p:spPr>
              <a:xfrm>
                <a:off x="8570535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50" name="Shape 1150"/>
              <p:cNvSpPr/>
              <p:nvPr/>
            </p:nvSpPr>
            <p:spPr>
              <a:xfrm>
                <a:off x="7997090" y="-4550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51" name="Shape 1151"/>
              <p:cNvSpPr/>
              <p:nvPr/>
            </p:nvSpPr>
            <p:spPr>
              <a:xfrm>
                <a:off x="7997090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</p:grpSp>
        <p:grpSp>
          <p:nvGrpSpPr>
            <p:cNvPr id="1152" name="Shape 1152"/>
            <p:cNvGrpSpPr/>
            <p:nvPr/>
          </p:nvGrpSpPr>
          <p:grpSpPr>
            <a:xfrm rot="10800000" flipH="1">
              <a:off x="4588375" y="2580975"/>
              <a:ext cx="4588377" cy="2585529"/>
              <a:chOff x="0" y="-4550"/>
              <a:chExt cx="9143835" cy="5152509"/>
            </a:xfrm>
          </p:grpSpPr>
          <p:sp>
            <p:nvSpPr>
              <p:cNvPr id="1153" name="Shape 1153"/>
              <p:cNvSpPr/>
              <p:nvPr/>
            </p:nvSpPr>
            <p:spPr>
              <a:xfrm>
                <a:off x="573433" y="1712991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54" name="Shape 1154"/>
              <p:cNvSpPr/>
              <p:nvPr/>
            </p:nvSpPr>
            <p:spPr>
              <a:xfrm>
                <a:off x="0" y="-4550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55" name="Shape 1155"/>
              <p:cNvSpPr/>
              <p:nvPr/>
            </p:nvSpPr>
            <p:spPr>
              <a:xfrm>
                <a:off x="0" y="3430531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56" name="Shape 1156"/>
              <p:cNvSpPr/>
              <p:nvPr/>
            </p:nvSpPr>
            <p:spPr>
              <a:xfrm>
                <a:off x="1720337" y="56796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57" name="Shape 1157"/>
              <p:cNvSpPr/>
              <p:nvPr/>
            </p:nvSpPr>
            <p:spPr>
              <a:xfrm>
                <a:off x="1146891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58" name="Shape 1158"/>
              <p:cNvSpPr/>
              <p:nvPr/>
            </p:nvSpPr>
            <p:spPr>
              <a:xfrm>
                <a:off x="1146891" y="4575559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59" name="Shape 1159"/>
              <p:cNvSpPr/>
              <p:nvPr/>
            </p:nvSpPr>
            <p:spPr>
              <a:xfrm>
                <a:off x="2867228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60" name="Shape 1160"/>
              <p:cNvSpPr/>
              <p:nvPr/>
            </p:nvSpPr>
            <p:spPr>
              <a:xfrm>
                <a:off x="2867228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61" name="Shape 1161"/>
              <p:cNvSpPr/>
              <p:nvPr/>
            </p:nvSpPr>
            <p:spPr>
              <a:xfrm>
                <a:off x="2293783" y="4003045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62" name="Shape 1162"/>
              <p:cNvSpPr/>
              <p:nvPr/>
            </p:nvSpPr>
            <p:spPr>
              <a:xfrm>
                <a:off x="4014120" y="4575559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63" name="Shape 1163"/>
              <p:cNvSpPr/>
              <p:nvPr/>
            </p:nvSpPr>
            <p:spPr>
              <a:xfrm>
                <a:off x="3440674" y="-4550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64" name="Shape 1164"/>
              <p:cNvSpPr/>
              <p:nvPr/>
            </p:nvSpPr>
            <p:spPr>
              <a:xfrm>
                <a:off x="3440674" y="2858018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65" name="Shape 1165"/>
              <p:cNvSpPr/>
              <p:nvPr/>
            </p:nvSpPr>
            <p:spPr>
              <a:xfrm>
                <a:off x="5145436" y="56796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66" name="Shape 1166"/>
              <p:cNvSpPr/>
              <p:nvPr/>
            </p:nvSpPr>
            <p:spPr>
              <a:xfrm>
                <a:off x="5145436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67" name="Shape 1167"/>
              <p:cNvSpPr/>
              <p:nvPr/>
            </p:nvSpPr>
            <p:spPr>
              <a:xfrm>
                <a:off x="4571990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68" name="Shape 1168"/>
              <p:cNvSpPr/>
              <p:nvPr/>
            </p:nvSpPr>
            <p:spPr>
              <a:xfrm>
                <a:off x="6292327" y="3430531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69" name="Shape 1169"/>
              <p:cNvSpPr/>
              <p:nvPr/>
            </p:nvSpPr>
            <p:spPr>
              <a:xfrm>
                <a:off x="5718882" y="4003045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70" name="Shape 1170"/>
              <p:cNvSpPr/>
              <p:nvPr/>
            </p:nvSpPr>
            <p:spPr>
              <a:xfrm>
                <a:off x="7431431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71" name="Shape 1171"/>
              <p:cNvSpPr/>
              <p:nvPr/>
            </p:nvSpPr>
            <p:spPr>
              <a:xfrm>
                <a:off x="7431431" y="4575559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72" name="Shape 1172"/>
              <p:cNvSpPr/>
              <p:nvPr/>
            </p:nvSpPr>
            <p:spPr>
              <a:xfrm>
                <a:off x="6857986" y="56796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73" name="Shape 1173"/>
              <p:cNvSpPr/>
              <p:nvPr/>
            </p:nvSpPr>
            <p:spPr>
              <a:xfrm>
                <a:off x="6857986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74" name="Shape 1174"/>
              <p:cNvSpPr/>
              <p:nvPr/>
            </p:nvSpPr>
            <p:spPr>
              <a:xfrm>
                <a:off x="8570535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75" name="Shape 1175"/>
              <p:cNvSpPr/>
              <p:nvPr/>
            </p:nvSpPr>
            <p:spPr>
              <a:xfrm>
                <a:off x="7997090" y="-4550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76" name="Shape 1176"/>
              <p:cNvSpPr/>
              <p:nvPr/>
            </p:nvSpPr>
            <p:spPr>
              <a:xfrm>
                <a:off x="7997090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</p:grpSp>
      </p:grpSp>
      <p:grpSp>
        <p:nvGrpSpPr>
          <p:cNvPr id="1177" name="Shape 1177"/>
          <p:cNvGrpSpPr/>
          <p:nvPr/>
        </p:nvGrpSpPr>
        <p:grpSpPr>
          <a:xfrm>
            <a:off x="0" y="-4550"/>
            <a:ext cx="9176752" cy="5171054"/>
            <a:chOff x="0" y="-4550"/>
            <a:chExt cx="9176752" cy="5171054"/>
          </a:xfrm>
        </p:grpSpPr>
        <p:grpSp>
          <p:nvGrpSpPr>
            <p:cNvPr id="1178" name="Shape 1178"/>
            <p:cNvGrpSpPr/>
            <p:nvPr/>
          </p:nvGrpSpPr>
          <p:grpSpPr>
            <a:xfrm>
              <a:off x="0" y="-4550"/>
              <a:ext cx="4588377" cy="2585529"/>
              <a:chOff x="0" y="-4550"/>
              <a:chExt cx="9143835" cy="5152509"/>
            </a:xfrm>
          </p:grpSpPr>
          <p:sp>
            <p:nvSpPr>
              <p:cNvPr id="1179" name="Shape 1179"/>
              <p:cNvSpPr/>
              <p:nvPr/>
            </p:nvSpPr>
            <p:spPr>
              <a:xfrm>
                <a:off x="7431431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80" name="Shape 1180"/>
              <p:cNvSpPr/>
              <p:nvPr/>
            </p:nvSpPr>
            <p:spPr>
              <a:xfrm>
                <a:off x="573433" y="2858018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81" name="Shape 1181"/>
              <p:cNvSpPr/>
              <p:nvPr/>
            </p:nvSpPr>
            <p:spPr>
              <a:xfrm>
                <a:off x="0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82" name="Shape 1182"/>
              <p:cNvSpPr/>
              <p:nvPr/>
            </p:nvSpPr>
            <p:spPr>
              <a:xfrm>
                <a:off x="1720337" y="2858018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83" name="Shape 1183"/>
              <p:cNvSpPr/>
              <p:nvPr/>
            </p:nvSpPr>
            <p:spPr>
              <a:xfrm>
                <a:off x="1720337" y="4003045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84" name="Shape 1184"/>
              <p:cNvSpPr/>
              <p:nvPr/>
            </p:nvSpPr>
            <p:spPr>
              <a:xfrm>
                <a:off x="1146891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85" name="Shape 1185"/>
              <p:cNvSpPr/>
              <p:nvPr/>
            </p:nvSpPr>
            <p:spPr>
              <a:xfrm>
                <a:off x="2867228" y="3430531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86" name="Shape 1186"/>
              <p:cNvSpPr/>
              <p:nvPr/>
            </p:nvSpPr>
            <p:spPr>
              <a:xfrm>
                <a:off x="2293783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87" name="Shape 1187"/>
              <p:cNvSpPr/>
              <p:nvPr/>
            </p:nvSpPr>
            <p:spPr>
              <a:xfrm>
                <a:off x="2293783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88" name="Shape 1188"/>
              <p:cNvSpPr/>
              <p:nvPr/>
            </p:nvSpPr>
            <p:spPr>
              <a:xfrm>
                <a:off x="4014120" y="4003045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89" name="Shape 1189"/>
              <p:cNvSpPr/>
              <p:nvPr/>
            </p:nvSpPr>
            <p:spPr>
              <a:xfrm>
                <a:off x="3440674" y="228550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90" name="Shape 1190"/>
              <p:cNvSpPr/>
              <p:nvPr/>
            </p:nvSpPr>
            <p:spPr>
              <a:xfrm>
                <a:off x="5145436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91" name="Shape 1191"/>
              <p:cNvSpPr/>
              <p:nvPr/>
            </p:nvSpPr>
            <p:spPr>
              <a:xfrm>
                <a:off x="5145436" y="1712991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92" name="Shape 1192"/>
              <p:cNvSpPr/>
              <p:nvPr/>
            </p:nvSpPr>
            <p:spPr>
              <a:xfrm>
                <a:off x="4571990" y="56796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93" name="Shape 1193"/>
              <p:cNvSpPr/>
              <p:nvPr/>
            </p:nvSpPr>
            <p:spPr>
              <a:xfrm>
                <a:off x="4571990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94" name="Shape 1194"/>
              <p:cNvSpPr/>
              <p:nvPr/>
            </p:nvSpPr>
            <p:spPr>
              <a:xfrm>
                <a:off x="6292327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95" name="Shape 1195"/>
              <p:cNvSpPr/>
              <p:nvPr/>
            </p:nvSpPr>
            <p:spPr>
              <a:xfrm>
                <a:off x="6292327" y="1140477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96" name="Shape 1196"/>
              <p:cNvSpPr/>
              <p:nvPr/>
            </p:nvSpPr>
            <p:spPr>
              <a:xfrm>
                <a:off x="5718882" y="228550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97" name="Shape 1197"/>
              <p:cNvSpPr/>
              <p:nvPr/>
            </p:nvSpPr>
            <p:spPr>
              <a:xfrm>
                <a:off x="7431431" y="228550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98" name="Shape 1198"/>
              <p:cNvSpPr/>
              <p:nvPr/>
            </p:nvSpPr>
            <p:spPr>
              <a:xfrm>
                <a:off x="7431431" y="3430531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199" name="Shape 1199"/>
              <p:cNvSpPr/>
              <p:nvPr/>
            </p:nvSpPr>
            <p:spPr>
              <a:xfrm>
                <a:off x="6857986" y="4003045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00" name="Shape 1200"/>
              <p:cNvSpPr/>
              <p:nvPr/>
            </p:nvSpPr>
            <p:spPr>
              <a:xfrm>
                <a:off x="8570535" y="56796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01" name="Shape 1201"/>
              <p:cNvSpPr/>
              <p:nvPr/>
            </p:nvSpPr>
            <p:spPr>
              <a:xfrm>
                <a:off x="8570535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02" name="Shape 1202"/>
              <p:cNvSpPr/>
              <p:nvPr/>
            </p:nvSpPr>
            <p:spPr>
              <a:xfrm>
                <a:off x="7997090" y="1140477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03" name="Shape 1203"/>
              <p:cNvSpPr/>
              <p:nvPr/>
            </p:nvSpPr>
            <p:spPr>
              <a:xfrm>
                <a:off x="7997090" y="2858018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</p:grpSp>
        <p:grpSp>
          <p:nvGrpSpPr>
            <p:cNvPr id="1204" name="Shape 1204"/>
            <p:cNvGrpSpPr/>
            <p:nvPr/>
          </p:nvGrpSpPr>
          <p:grpSpPr>
            <a:xfrm rot="10800000">
              <a:off x="4588375" y="-4550"/>
              <a:ext cx="4588377" cy="2585529"/>
              <a:chOff x="0" y="-4550"/>
              <a:chExt cx="9143835" cy="5152509"/>
            </a:xfrm>
          </p:grpSpPr>
          <p:sp>
            <p:nvSpPr>
              <p:cNvPr id="1205" name="Shape 1205"/>
              <p:cNvSpPr/>
              <p:nvPr/>
            </p:nvSpPr>
            <p:spPr>
              <a:xfrm>
                <a:off x="7431431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06" name="Shape 1206"/>
              <p:cNvSpPr/>
              <p:nvPr/>
            </p:nvSpPr>
            <p:spPr>
              <a:xfrm>
                <a:off x="573433" y="2858018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07" name="Shape 1207"/>
              <p:cNvSpPr/>
              <p:nvPr/>
            </p:nvSpPr>
            <p:spPr>
              <a:xfrm>
                <a:off x="0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08" name="Shape 1208"/>
              <p:cNvSpPr/>
              <p:nvPr/>
            </p:nvSpPr>
            <p:spPr>
              <a:xfrm>
                <a:off x="1720337" y="2858018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09" name="Shape 1209"/>
              <p:cNvSpPr/>
              <p:nvPr/>
            </p:nvSpPr>
            <p:spPr>
              <a:xfrm>
                <a:off x="1720337" y="4003045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10" name="Shape 1210"/>
              <p:cNvSpPr/>
              <p:nvPr/>
            </p:nvSpPr>
            <p:spPr>
              <a:xfrm>
                <a:off x="1146891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11" name="Shape 1211"/>
              <p:cNvSpPr/>
              <p:nvPr/>
            </p:nvSpPr>
            <p:spPr>
              <a:xfrm>
                <a:off x="2867228" y="3430531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12" name="Shape 1212"/>
              <p:cNvSpPr/>
              <p:nvPr/>
            </p:nvSpPr>
            <p:spPr>
              <a:xfrm>
                <a:off x="2293783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13" name="Shape 1213"/>
              <p:cNvSpPr/>
              <p:nvPr/>
            </p:nvSpPr>
            <p:spPr>
              <a:xfrm>
                <a:off x="2293783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14" name="Shape 1214"/>
              <p:cNvSpPr/>
              <p:nvPr/>
            </p:nvSpPr>
            <p:spPr>
              <a:xfrm>
                <a:off x="4014120" y="4003045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15" name="Shape 1215"/>
              <p:cNvSpPr/>
              <p:nvPr/>
            </p:nvSpPr>
            <p:spPr>
              <a:xfrm>
                <a:off x="3440674" y="228550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16" name="Shape 1216"/>
              <p:cNvSpPr/>
              <p:nvPr/>
            </p:nvSpPr>
            <p:spPr>
              <a:xfrm>
                <a:off x="5145436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17" name="Shape 1217"/>
              <p:cNvSpPr/>
              <p:nvPr/>
            </p:nvSpPr>
            <p:spPr>
              <a:xfrm>
                <a:off x="5145436" y="1712991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18" name="Shape 1218"/>
              <p:cNvSpPr/>
              <p:nvPr/>
            </p:nvSpPr>
            <p:spPr>
              <a:xfrm>
                <a:off x="4571990" y="56796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19" name="Shape 1219"/>
              <p:cNvSpPr/>
              <p:nvPr/>
            </p:nvSpPr>
            <p:spPr>
              <a:xfrm>
                <a:off x="4571990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20" name="Shape 1220"/>
              <p:cNvSpPr/>
              <p:nvPr/>
            </p:nvSpPr>
            <p:spPr>
              <a:xfrm>
                <a:off x="6292327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21" name="Shape 1221"/>
              <p:cNvSpPr/>
              <p:nvPr/>
            </p:nvSpPr>
            <p:spPr>
              <a:xfrm>
                <a:off x="6292327" y="1140477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22" name="Shape 1222"/>
              <p:cNvSpPr/>
              <p:nvPr/>
            </p:nvSpPr>
            <p:spPr>
              <a:xfrm>
                <a:off x="5718882" y="228550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23" name="Shape 1223"/>
              <p:cNvSpPr/>
              <p:nvPr/>
            </p:nvSpPr>
            <p:spPr>
              <a:xfrm>
                <a:off x="7431431" y="228550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24" name="Shape 1224"/>
              <p:cNvSpPr/>
              <p:nvPr/>
            </p:nvSpPr>
            <p:spPr>
              <a:xfrm>
                <a:off x="7431431" y="3430531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25" name="Shape 1225"/>
              <p:cNvSpPr/>
              <p:nvPr/>
            </p:nvSpPr>
            <p:spPr>
              <a:xfrm>
                <a:off x="6857986" y="4003045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26" name="Shape 1226"/>
              <p:cNvSpPr/>
              <p:nvPr/>
            </p:nvSpPr>
            <p:spPr>
              <a:xfrm>
                <a:off x="8570535" y="56796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27" name="Shape 1227"/>
              <p:cNvSpPr/>
              <p:nvPr/>
            </p:nvSpPr>
            <p:spPr>
              <a:xfrm>
                <a:off x="8570535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28" name="Shape 1228"/>
              <p:cNvSpPr/>
              <p:nvPr/>
            </p:nvSpPr>
            <p:spPr>
              <a:xfrm>
                <a:off x="7997090" y="1140477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29" name="Shape 1229"/>
              <p:cNvSpPr/>
              <p:nvPr/>
            </p:nvSpPr>
            <p:spPr>
              <a:xfrm>
                <a:off x="7997090" y="2858018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</p:grpSp>
        <p:grpSp>
          <p:nvGrpSpPr>
            <p:cNvPr id="1230" name="Shape 1230"/>
            <p:cNvGrpSpPr/>
            <p:nvPr/>
          </p:nvGrpSpPr>
          <p:grpSpPr>
            <a:xfrm>
              <a:off x="0" y="2580975"/>
              <a:ext cx="4588377" cy="2585529"/>
              <a:chOff x="0" y="-4550"/>
              <a:chExt cx="9143835" cy="5152509"/>
            </a:xfrm>
          </p:grpSpPr>
          <p:sp>
            <p:nvSpPr>
              <p:cNvPr id="1231" name="Shape 1231"/>
              <p:cNvSpPr/>
              <p:nvPr/>
            </p:nvSpPr>
            <p:spPr>
              <a:xfrm>
                <a:off x="7431431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32" name="Shape 1232"/>
              <p:cNvSpPr/>
              <p:nvPr/>
            </p:nvSpPr>
            <p:spPr>
              <a:xfrm>
                <a:off x="573433" y="2858018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33" name="Shape 1233"/>
              <p:cNvSpPr/>
              <p:nvPr/>
            </p:nvSpPr>
            <p:spPr>
              <a:xfrm>
                <a:off x="0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34" name="Shape 1234"/>
              <p:cNvSpPr/>
              <p:nvPr/>
            </p:nvSpPr>
            <p:spPr>
              <a:xfrm>
                <a:off x="1720337" y="2858018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35" name="Shape 1235"/>
              <p:cNvSpPr/>
              <p:nvPr/>
            </p:nvSpPr>
            <p:spPr>
              <a:xfrm>
                <a:off x="1720337" y="4003045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36" name="Shape 1236"/>
              <p:cNvSpPr/>
              <p:nvPr/>
            </p:nvSpPr>
            <p:spPr>
              <a:xfrm>
                <a:off x="1146891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37" name="Shape 1237"/>
              <p:cNvSpPr/>
              <p:nvPr/>
            </p:nvSpPr>
            <p:spPr>
              <a:xfrm>
                <a:off x="2867228" y="3430531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38" name="Shape 1238"/>
              <p:cNvSpPr/>
              <p:nvPr/>
            </p:nvSpPr>
            <p:spPr>
              <a:xfrm>
                <a:off x="2293783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39" name="Shape 1239"/>
              <p:cNvSpPr/>
              <p:nvPr/>
            </p:nvSpPr>
            <p:spPr>
              <a:xfrm>
                <a:off x="2293783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40" name="Shape 1240"/>
              <p:cNvSpPr/>
              <p:nvPr/>
            </p:nvSpPr>
            <p:spPr>
              <a:xfrm>
                <a:off x="4014120" y="4003045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41" name="Shape 1241"/>
              <p:cNvSpPr/>
              <p:nvPr/>
            </p:nvSpPr>
            <p:spPr>
              <a:xfrm>
                <a:off x="3440674" y="228550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42" name="Shape 1242"/>
              <p:cNvSpPr/>
              <p:nvPr/>
            </p:nvSpPr>
            <p:spPr>
              <a:xfrm>
                <a:off x="5145436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43" name="Shape 1243"/>
              <p:cNvSpPr/>
              <p:nvPr/>
            </p:nvSpPr>
            <p:spPr>
              <a:xfrm>
                <a:off x="5145436" y="1712991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44" name="Shape 1244"/>
              <p:cNvSpPr/>
              <p:nvPr/>
            </p:nvSpPr>
            <p:spPr>
              <a:xfrm>
                <a:off x="4571990" y="56796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45" name="Shape 1245"/>
              <p:cNvSpPr/>
              <p:nvPr/>
            </p:nvSpPr>
            <p:spPr>
              <a:xfrm>
                <a:off x="4571990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46" name="Shape 1246"/>
              <p:cNvSpPr/>
              <p:nvPr/>
            </p:nvSpPr>
            <p:spPr>
              <a:xfrm>
                <a:off x="6292327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47" name="Shape 1247"/>
              <p:cNvSpPr/>
              <p:nvPr/>
            </p:nvSpPr>
            <p:spPr>
              <a:xfrm>
                <a:off x="6292327" y="1140477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48" name="Shape 1248"/>
              <p:cNvSpPr/>
              <p:nvPr/>
            </p:nvSpPr>
            <p:spPr>
              <a:xfrm>
                <a:off x="5718882" y="228550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49" name="Shape 1249"/>
              <p:cNvSpPr/>
              <p:nvPr/>
            </p:nvSpPr>
            <p:spPr>
              <a:xfrm>
                <a:off x="7431431" y="228550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50" name="Shape 1250"/>
              <p:cNvSpPr/>
              <p:nvPr/>
            </p:nvSpPr>
            <p:spPr>
              <a:xfrm>
                <a:off x="7431431" y="3430531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51" name="Shape 1251"/>
              <p:cNvSpPr/>
              <p:nvPr/>
            </p:nvSpPr>
            <p:spPr>
              <a:xfrm>
                <a:off x="6857986" y="4003045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52" name="Shape 1252"/>
              <p:cNvSpPr/>
              <p:nvPr/>
            </p:nvSpPr>
            <p:spPr>
              <a:xfrm>
                <a:off x="8570535" y="56796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53" name="Shape 1253"/>
              <p:cNvSpPr/>
              <p:nvPr/>
            </p:nvSpPr>
            <p:spPr>
              <a:xfrm>
                <a:off x="8570535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54" name="Shape 1254"/>
              <p:cNvSpPr/>
              <p:nvPr/>
            </p:nvSpPr>
            <p:spPr>
              <a:xfrm>
                <a:off x="7997090" y="1140477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55" name="Shape 1255"/>
              <p:cNvSpPr/>
              <p:nvPr/>
            </p:nvSpPr>
            <p:spPr>
              <a:xfrm>
                <a:off x="7997090" y="2858018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</p:grpSp>
        <p:grpSp>
          <p:nvGrpSpPr>
            <p:cNvPr id="1256" name="Shape 1256"/>
            <p:cNvGrpSpPr/>
            <p:nvPr/>
          </p:nvGrpSpPr>
          <p:grpSpPr>
            <a:xfrm rot="10800000" flipH="1">
              <a:off x="4588375" y="2580975"/>
              <a:ext cx="4588377" cy="2585529"/>
              <a:chOff x="0" y="-4550"/>
              <a:chExt cx="9143835" cy="5152509"/>
            </a:xfrm>
          </p:grpSpPr>
          <p:sp>
            <p:nvSpPr>
              <p:cNvPr id="1257" name="Shape 1257"/>
              <p:cNvSpPr/>
              <p:nvPr/>
            </p:nvSpPr>
            <p:spPr>
              <a:xfrm>
                <a:off x="7431431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58" name="Shape 1258"/>
              <p:cNvSpPr/>
              <p:nvPr/>
            </p:nvSpPr>
            <p:spPr>
              <a:xfrm>
                <a:off x="573433" y="2858018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59" name="Shape 1259"/>
              <p:cNvSpPr/>
              <p:nvPr/>
            </p:nvSpPr>
            <p:spPr>
              <a:xfrm>
                <a:off x="0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60" name="Shape 1260"/>
              <p:cNvSpPr/>
              <p:nvPr/>
            </p:nvSpPr>
            <p:spPr>
              <a:xfrm>
                <a:off x="1720337" y="2858018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61" name="Shape 1261"/>
              <p:cNvSpPr/>
              <p:nvPr/>
            </p:nvSpPr>
            <p:spPr>
              <a:xfrm>
                <a:off x="1720337" y="4003045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62" name="Shape 1262"/>
              <p:cNvSpPr/>
              <p:nvPr/>
            </p:nvSpPr>
            <p:spPr>
              <a:xfrm>
                <a:off x="1146891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63" name="Shape 1263"/>
              <p:cNvSpPr/>
              <p:nvPr/>
            </p:nvSpPr>
            <p:spPr>
              <a:xfrm>
                <a:off x="2867228" y="3430531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64" name="Shape 1264"/>
              <p:cNvSpPr/>
              <p:nvPr/>
            </p:nvSpPr>
            <p:spPr>
              <a:xfrm>
                <a:off x="2293783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65" name="Shape 1265"/>
              <p:cNvSpPr/>
              <p:nvPr/>
            </p:nvSpPr>
            <p:spPr>
              <a:xfrm>
                <a:off x="2293783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66" name="Shape 1266"/>
              <p:cNvSpPr/>
              <p:nvPr/>
            </p:nvSpPr>
            <p:spPr>
              <a:xfrm>
                <a:off x="4014120" y="4003045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67" name="Shape 1267"/>
              <p:cNvSpPr/>
              <p:nvPr/>
            </p:nvSpPr>
            <p:spPr>
              <a:xfrm>
                <a:off x="3440674" y="228550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68" name="Shape 1268"/>
              <p:cNvSpPr/>
              <p:nvPr/>
            </p:nvSpPr>
            <p:spPr>
              <a:xfrm>
                <a:off x="5145436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69" name="Shape 1269"/>
              <p:cNvSpPr/>
              <p:nvPr/>
            </p:nvSpPr>
            <p:spPr>
              <a:xfrm>
                <a:off x="5145436" y="1712991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70" name="Shape 1270"/>
              <p:cNvSpPr/>
              <p:nvPr/>
            </p:nvSpPr>
            <p:spPr>
              <a:xfrm>
                <a:off x="4571990" y="56796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71" name="Shape 1271"/>
              <p:cNvSpPr/>
              <p:nvPr/>
            </p:nvSpPr>
            <p:spPr>
              <a:xfrm>
                <a:off x="4571990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72" name="Shape 1272"/>
              <p:cNvSpPr/>
              <p:nvPr/>
            </p:nvSpPr>
            <p:spPr>
              <a:xfrm>
                <a:off x="6292327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73" name="Shape 1273"/>
              <p:cNvSpPr/>
              <p:nvPr/>
            </p:nvSpPr>
            <p:spPr>
              <a:xfrm>
                <a:off x="6292327" y="1140477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74" name="Shape 1274"/>
              <p:cNvSpPr/>
              <p:nvPr/>
            </p:nvSpPr>
            <p:spPr>
              <a:xfrm>
                <a:off x="5718882" y="228550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75" name="Shape 1275"/>
              <p:cNvSpPr/>
              <p:nvPr/>
            </p:nvSpPr>
            <p:spPr>
              <a:xfrm>
                <a:off x="7431431" y="228550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76" name="Shape 1276"/>
              <p:cNvSpPr/>
              <p:nvPr/>
            </p:nvSpPr>
            <p:spPr>
              <a:xfrm>
                <a:off x="7431431" y="3430531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77" name="Shape 1277"/>
              <p:cNvSpPr/>
              <p:nvPr/>
            </p:nvSpPr>
            <p:spPr>
              <a:xfrm>
                <a:off x="6857986" y="4003045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78" name="Shape 1278"/>
              <p:cNvSpPr/>
              <p:nvPr/>
            </p:nvSpPr>
            <p:spPr>
              <a:xfrm>
                <a:off x="8570535" y="56796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79" name="Shape 1279"/>
              <p:cNvSpPr/>
              <p:nvPr/>
            </p:nvSpPr>
            <p:spPr>
              <a:xfrm>
                <a:off x="8570535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80" name="Shape 1280"/>
              <p:cNvSpPr/>
              <p:nvPr/>
            </p:nvSpPr>
            <p:spPr>
              <a:xfrm>
                <a:off x="7997090" y="1140477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81" name="Shape 1281"/>
              <p:cNvSpPr/>
              <p:nvPr/>
            </p:nvSpPr>
            <p:spPr>
              <a:xfrm>
                <a:off x="7997090" y="2858018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</p:grpSp>
      </p:grpSp>
      <p:grpSp>
        <p:nvGrpSpPr>
          <p:cNvPr id="1282" name="Shape 1282"/>
          <p:cNvGrpSpPr/>
          <p:nvPr/>
        </p:nvGrpSpPr>
        <p:grpSpPr>
          <a:xfrm>
            <a:off x="0" y="-4550"/>
            <a:ext cx="9176752" cy="5171054"/>
            <a:chOff x="0" y="-4550"/>
            <a:chExt cx="9176752" cy="5171054"/>
          </a:xfrm>
        </p:grpSpPr>
        <p:grpSp>
          <p:nvGrpSpPr>
            <p:cNvPr id="1283" name="Shape 1283"/>
            <p:cNvGrpSpPr/>
            <p:nvPr/>
          </p:nvGrpSpPr>
          <p:grpSpPr>
            <a:xfrm>
              <a:off x="0" y="-4550"/>
              <a:ext cx="4588377" cy="2585529"/>
              <a:chOff x="0" y="-4550"/>
              <a:chExt cx="9143835" cy="5152509"/>
            </a:xfrm>
          </p:grpSpPr>
          <p:sp>
            <p:nvSpPr>
              <p:cNvPr id="1284" name="Shape 1284"/>
              <p:cNvSpPr/>
              <p:nvPr/>
            </p:nvSpPr>
            <p:spPr>
              <a:xfrm>
                <a:off x="573433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85" name="Shape 1285"/>
              <p:cNvSpPr/>
              <p:nvPr/>
            </p:nvSpPr>
            <p:spPr>
              <a:xfrm>
                <a:off x="0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86" name="Shape 1286"/>
              <p:cNvSpPr/>
              <p:nvPr/>
            </p:nvSpPr>
            <p:spPr>
              <a:xfrm>
                <a:off x="0" y="2858018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87" name="Shape 1287"/>
              <p:cNvSpPr/>
              <p:nvPr/>
            </p:nvSpPr>
            <p:spPr>
              <a:xfrm>
                <a:off x="1720337" y="1140477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88" name="Shape 1288"/>
              <p:cNvSpPr/>
              <p:nvPr/>
            </p:nvSpPr>
            <p:spPr>
              <a:xfrm>
                <a:off x="1146891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89" name="Shape 1289"/>
              <p:cNvSpPr/>
              <p:nvPr/>
            </p:nvSpPr>
            <p:spPr>
              <a:xfrm>
                <a:off x="2293783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90" name="Shape 1290"/>
              <p:cNvSpPr/>
              <p:nvPr/>
            </p:nvSpPr>
            <p:spPr>
              <a:xfrm>
                <a:off x="2293783" y="228550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91" name="Shape 1291"/>
              <p:cNvSpPr/>
              <p:nvPr/>
            </p:nvSpPr>
            <p:spPr>
              <a:xfrm>
                <a:off x="4014120" y="-4550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92" name="Shape 1292"/>
              <p:cNvSpPr/>
              <p:nvPr/>
            </p:nvSpPr>
            <p:spPr>
              <a:xfrm>
                <a:off x="4014120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93" name="Shape 1293"/>
              <p:cNvSpPr/>
              <p:nvPr/>
            </p:nvSpPr>
            <p:spPr>
              <a:xfrm>
                <a:off x="3440674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94" name="Shape 1294"/>
              <p:cNvSpPr/>
              <p:nvPr/>
            </p:nvSpPr>
            <p:spPr>
              <a:xfrm>
                <a:off x="3440674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95" name="Shape 1295"/>
              <p:cNvSpPr/>
              <p:nvPr/>
            </p:nvSpPr>
            <p:spPr>
              <a:xfrm>
                <a:off x="5145436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96" name="Shape 1296"/>
              <p:cNvSpPr/>
              <p:nvPr/>
            </p:nvSpPr>
            <p:spPr>
              <a:xfrm>
                <a:off x="5145436" y="4575559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97" name="Shape 1297"/>
              <p:cNvSpPr/>
              <p:nvPr/>
            </p:nvSpPr>
            <p:spPr>
              <a:xfrm>
                <a:off x="4571990" y="228550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98" name="Shape 1298"/>
              <p:cNvSpPr/>
              <p:nvPr/>
            </p:nvSpPr>
            <p:spPr>
              <a:xfrm>
                <a:off x="6292327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299" name="Shape 1299"/>
              <p:cNvSpPr/>
              <p:nvPr/>
            </p:nvSpPr>
            <p:spPr>
              <a:xfrm>
                <a:off x="5718882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00" name="Shape 1300"/>
              <p:cNvSpPr/>
              <p:nvPr/>
            </p:nvSpPr>
            <p:spPr>
              <a:xfrm>
                <a:off x="7431431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01" name="Shape 1301"/>
              <p:cNvSpPr/>
              <p:nvPr/>
            </p:nvSpPr>
            <p:spPr>
              <a:xfrm>
                <a:off x="6857986" y="2858018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02" name="Shape 1302"/>
              <p:cNvSpPr/>
              <p:nvPr/>
            </p:nvSpPr>
            <p:spPr>
              <a:xfrm>
                <a:off x="6857986" y="4575559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03" name="Shape 1303"/>
              <p:cNvSpPr/>
              <p:nvPr/>
            </p:nvSpPr>
            <p:spPr>
              <a:xfrm>
                <a:off x="8570535" y="-4550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04" name="Shape 1304"/>
              <p:cNvSpPr/>
              <p:nvPr/>
            </p:nvSpPr>
            <p:spPr>
              <a:xfrm>
                <a:off x="8570535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05" name="Shape 1305"/>
              <p:cNvSpPr/>
              <p:nvPr/>
            </p:nvSpPr>
            <p:spPr>
              <a:xfrm>
                <a:off x="7997090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06" name="Shape 1306"/>
              <p:cNvSpPr/>
              <p:nvPr/>
            </p:nvSpPr>
            <p:spPr>
              <a:xfrm>
                <a:off x="7997090" y="4003045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</p:grpSp>
        <p:grpSp>
          <p:nvGrpSpPr>
            <p:cNvPr id="1307" name="Shape 1307"/>
            <p:cNvGrpSpPr/>
            <p:nvPr/>
          </p:nvGrpSpPr>
          <p:grpSpPr>
            <a:xfrm rot="10800000">
              <a:off x="4588375" y="-4550"/>
              <a:ext cx="4588377" cy="2585529"/>
              <a:chOff x="0" y="-4550"/>
              <a:chExt cx="9143835" cy="5152509"/>
            </a:xfrm>
          </p:grpSpPr>
          <p:sp>
            <p:nvSpPr>
              <p:cNvPr id="1308" name="Shape 1308"/>
              <p:cNvSpPr/>
              <p:nvPr/>
            </p:nvSpPr>
            <p:spPr>
              <a:xfrm>
                <a:off x="573433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09" name="Shape 1309"/>
              <p:cNvSpPr/>
              <p:nvPr/>
            </p:nvSpPr>
            <p:spPr>
              <a:xfrm>
                <a:off x="0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10" name="Shape 1310"/>
              <p:cNvSpPr/>
              <p:nvPr/>
            </p:nvSpPr>
            <p:spPr>
              <a:xfrm>
                <a:off x="0" y="2858018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11" name="Shape 1311"/>
              <p:cNvSpPr/>
              <p:nvPr/>
            </p:nvSpPr>
            <p:spPr>
              <a:xfrm>
                <a:off x="1720337" y="1140477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12" name="Shape 1312"/>
              <p:cNvSpPr/>
              <p:nvPr/>
            </p:nvSpPr>
            <p:spPr>
              <a:xfrm>
                <a:off x="1146891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13" name="Shape 1313"/>
              <p:cNvSpPr/>
              <p:nvPr/>
            </p:nvSpPr>
            <p:spPr>
              <a:xfrm>
                <a:off x="2293783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14" name="Shape 1314"/>
              <p:cNvSpPr/>
              <p:nvPr/>
            </p:nvSpPr>
            <p:spPr>
              <a:xfrm>
                <a:off x="2293783" y="228550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15" name="Shape 1315"/>
              <p:cNvSpPr/>
              <p:nvPr/>
            </p:nvSpPr>
            <p:spPr>
              <a:xfrm>
                <a:off x="4014120" y="-4550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16" name="Shape 1316"/>
              <p:cNvSpPr/>
              <p:nvPr/>
            </p:nvSpPr>
            <p:spPr>
              <a:xfrm>
                <a:off x="4014120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17" name="Shape 1317"/>
              <p:cNvSpPr/>
              <p:nvPr/>
            </p:nvSpPr>
            <p:spPr>
              <a:xfrm>
                <a:off x="3440674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18" name="Shape 1318"/>
              <p:cNvSpPr/>
              <p:nvPr/>
            </p:nvSpPr>
            <p:spPr>
              <a:xfrm>
                <a:off x="3440674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19" name="Shape 1319"/>
              <p:cNvSpPr/>
              <p:nvPr/>
            </p:nvSpPr>
            <p:spPr>
              <a:xfrm>
                <a:off x="5145436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20" name="Shape 1320"/>
              <p:cNvSpPr/>
              <p:nvPr/>
            </p:nvSpPr>
            <p:spPr>
              <a:xfrm>
                <a:off x="5145436" y="4575559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21" name="Shape 1321"/>
              <p:cNvSpPr/>
              <p:nvPr/>
            </p:nvSpPr>
            <p:spPr>
              <a:xfrm>
                <a:off x="4571990" y="228550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22" name="Shape 1322"/>
              <p:cNvSpPr/>
              <p:nvPr/>
            </p:nvSpPr>
            <p:spPr>
              <a:xfrm>
                <a:off x="6292327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23" name="Shape 1323"/>
              <p:cNvSpPr/>
              <p:nvPr/>
            </p:nvSpPr>
            <p:spPr>
              <a:xfrm>
                <a:off x="5718882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24" name="Shape 1324"/>
              <p:cNvSpPr/>
              <p:nvPr/>
            </p:nvSpPr>
            <p:spPr>
              <a:xfrm>
                <a:off x="7431431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25" name="Shape 1325"/>
              <p:cNvSpPr/>
              <p:nvPr/>
            </p:nvSpPr>
            <p:spPr>
              <a:xfrm>
                <a:off x="6857986" y="2858018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26" name="Shape 1326"/>
              <p:cNvSpPr/>
              <p:nvPr/>
            </p:nvSpPr>
            <p:spPr>
              <a:xfrm>
                <a:off x="6857986" y="4575559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27" name="Shape 1327"/>
              <p:cNvSpPr/>
              <p:nvPr/>
            </p:nvSpPr>
            <p:spPr>
              <a:xfrm>
                <a:off x="8570535" y="-4550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28" name="Shape 1328"/>
              <p:cNvSpPr/>
              <p:nvPr/>
            </p:nvSpPr>
            <p:spPr>
              <a:xfrm>
                <a:off x="8570535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29" name="Shape 1329"/>
              <p:cNvSpPr/>
              <p:nvPr/>
            </p:nvSpPr>
            <p:spPr>
              <a:xfrm>
                <a:off x="7997090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30" name="Shape 1330"/>
              <p:cNvSpPr/>
              <p:nvPr/>
            </p:nvSpPr>
            <p:spPr>
              <a:xfrm>
                <a:off x="7997090" y="4003045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</p:grpSp>
        <p:grpSp>
          <p:nvGrpSpPr>
            <p:cNvPr id="1331" name="Shape 1331"/>
            <p:cNvGrpSpPr/>
            <p:nvPr/>
          </p:nvGrpSpPr>
          <p:grpSpPr>
            <a:xfrm>
              <a:off x="0" y="2580975"/>
              <a:ext cx="4588377" cy="2585529"/>
              <a:chOff x="0" y="-4550"/>
              <a:chExt cx="9143835" cy="5152509"/>
            </a:xfrm>
          </p:grpSpPr>
          <p:sp>
            <p:nvSpPr>
              <p:cNvPr id="1332" name="Shape 1332"/>
              <p:cNvSpPr/>
              <p:nvPr/>
            </p:nvSpPr>
            <p:spPr>
              <a:xfrm>
                <a:off x="573433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33" name="Shape 1333"/>
              <p:cNvSpPr/>
              <p:nvPr/>
            </p:nvSpPr>
            <p:spPr>
              <a:xfrm>
                <a:off x="0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34" name="Shape 1334"/>
              <p:cNvSpPr/>
              <p:nvPr/>
            </p:nvSpPr>
            <p:spPr>
              <a:xfrm>
                <a:off x="0" y="2858018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35" name="Shape 1335"/>
              <p:cNvSpPr/>
              <p:nvPr/>
            </p:nvSpPr>
            <p:spPr>
              <a:xfrm>
                <a:off x="1720337" y="1140477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36" name="Shape 1336"/>
              <p:cNvSpPr/>
              <p:nvPr/>
            </p:nvSpPr>
            <p:spPr>
              <a:xfrm>
                <a:off x="1146891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37" name="Shape 1337"/>
              <p:cNvSpPr/>
              <p:nvPr/>
            </p:nvSpPr>
            <p:spPr>
              <a:xfrm>
                <a:off x="2293783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38" name="Shape 1338"/>
              <p:cNvSpPr/>
              <p:nvPr/>
            </p:nvSpPr>
            <p:spPr>
              <a:xfrm>
                <a:off x="2293783" y="228550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39" name="Shape 1339"/>
              <p:cNvSpPr/>
              <p:nvPr/>
            </p:nvSpPr>
            <p:spPr>
              <a:xfrm>
                <a:off x="4014120" y="-4550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40" name="Shape 1340"/>
              <p:cNvSpPr/>
              <p:nvPr/>
            </p:nvSpPr>
            <p:spPr>
              <a:xfrm>
                <a:off x="4014120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41" name="Shape 1341"/>
              <p:cNvSpPr/>
              <p:nvPr/>
            </p:nvSpPr>
            <p:spPr>
              <a:xfrm>
                <a:off x="3440674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42" name="Shape 1342"/>
              <p:cNvSpPr/>
              <p:nvPr/>
            </p:nvSpPr>
            <p:spPr>
              <a:xfrm>
                <a:off x="3440674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43" name="Shape 1343"/>
              <p:cNvSpPr/>
              <p:nvPr/>
            </p:nvSpPr>
            <p:spPr>
              <a:xfrm>
                <a:off x="5145436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44" name="Shape 1344"/>
              <p:cNvSpPr/>
              <p:nvPr/>
            </p:nvSpPr>
            <p:spPr>
              <a:xfrm>
                <a:off x="5145436" y="4575559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45" name="Shape 1345"/>
              <p:cNvSpPr/>
              <p:nvPr/>
            </p:nvSpPr>
            <p:spPr>
              <a:xfrm>
                <a:off x="4571990" y="228550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46" name="Shape 1346"/>
              <p:cNvSpPr/>
              <p:nvPr/>
            </p:nvSpPr>
            <p:spPr>
              <a:xfrm>
                <a:off x="6292327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47" name="Shape 1347"/>
              <p:cNvSpPr/>
              <p:nvPr/>
            </p:nvSpPr>
            <p:spPr>
              <a:xfrm>
                <a:off x="5718882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48" name="Shape 1348"/>
              <p:cNvSpPr/>
              <p:nvPr/>
            </p:nvSpPr>
            <p:spPr>
              <a:xfrm>
                <a:off x="7431431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49" name="Shape 1349"/>
              <p:cNvSpPr/>
              <p:nvPr/>
            </p:nvSpPr>
            <p:spPr>
              <a:xfrm>
                <a:off x="6857986" y="2858018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50" name="Shape 1350"/>
              <p:cNvSpPr/>
              <p:nvPr/>
            </p:nvSpPr>
            <p:spPr>
              <a:xfrm>
                <a:off x="6857986" y="4575559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51" name="Shape 1351"/>
              <p:cNvSpPr/>
              <p:nvPr/>
            </p:nvSpPr>
            <p:spPr>
              <a:xfrm>
                <a:off x="8570535" y="-4550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52" name="Shape 1352"/>
              <p:cNvSpPr/>
              <p:nvPr/>
            </p:nvSpPr>
            <p:spPr>
              <a:xfrm>
                <a:off x="8570535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53" name="Shape 1353"/>
              <p:cNvSpPr/>
              <p:nvPr/>
            </p:nvSpPr>
            <p:spPr>
              <a:xfrm>
                <a:off x="7997090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54" name="Shape 1354"/>
              <p:cNvSpPr/>
              <p:nvPr/>
            </p:nvSpPr>
            <p:spPr>
              <a:xfrm>
                <a:off x="7997090" y="4003045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</p:grpSp>
        <p:grpSp>
          <p:nvGrpSpPr>
            <p:cNvPr id="1355" name="Shape 1355"/>
            <p:cNvGrpSpPr/>
            <p:nvPr/>
          </p:nvGrpSpPr>
          <p:grpSpPr>
            <a:xfrm rot="10800000" flipH="1">
              <a:off x="4588375" y="2580975"/>
              <a:ext cx="4588377" cy="2585529"/>
              <a:chOff x="0" y="-4550"/>
              <a:chExt cx="9143835" cy="5152509"/>
            </a:xfrm>
          </p:grpSpPr>
          <p:sp>
            <p:nvSpPr>
              <p:cNvPr id="1356" name="Shape 1356"/>
              <p:cNvSpPr/>
              <p:nvPr/>
            </p:nvSpPr>
            <p:spPr>
              <a:xfrm>
                <a:off x="573433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57" name="Shape 1357"/>
              <p:cNvSpPr/>
              <p:nvPr/>
            </p:nvSpPr>
            <p:spPr>
              <a:xfrm>
                <a:off x="0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58" name="Shape 1358"/>
              <p:cNvSpPr/>
              <p:nvPr/>
            </p:nvSpPr>
            <p:spPr>
              <a:xfrm>
                <a:off x="0" y="2858018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59" name="Shape 1359"/>
              <p:cNvSpPr/>
              <p:nvPr/>
            </p:nvSpPr>
            <p:spPr>
              <a:xfrm>
                <a:off x="1720337" y="1140477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60" name="Shape 1360"/>
              <p:cNvSpPr/>
              <p:nvPr/>
            </p:nvSpPr>
            <p:spPr>
              <a:xfrm>
                <a:off x="1146891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61" name="Shape 1361"/>
              <p:cNvSpPr/>
              <p:nvPr/>
            </p:nvSpPr>
            <p:spPr>
              <a:xfrm>
                <a:off x="2293783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62" name="Shape 1362"/>
              <p:cNvSpPr/>
              <p:nvPr/>
            </p:nvSpPr>
            <p:spPr>
              <a:xfrm>
                <a:off x="2293783" y="228550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63" name="Shape 1363"/>
              <p:cNvSpPr/>
              <p:nvPr/>
            </p:nvSpPr>
            <p:spPr>
              <a:xfrm>
                <a:off x="4014120" y="-4550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64" name="Shape 1364"/>
              <p:cNvSpPr/>
              <p:nvPr/>
            </p:nvSpPr>
            <p:spPr>
              <a:xfrm>
                <a:off x="4014120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65" name="Shape 1365"/>
              <p:cNvSpPr/>
              <p:nvPr/>
            </p:nvSpPr>
            <p:spPr>
              <a:xfrm>
                <a:off x="3440674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66" name="Shape 1366"/>
              <p:cNvSpPr/>
              <p:nvPr/>
            </p:nvSpPr>
            <p:spPr>
              <a:xfrm>
                <a:off x="3440674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67" name="Shape 1367"/>
              <p:cNvSpPr/>
              <p:nvPr/>
            </p:nvSpPr>
            <p:spPr>
              <a:xfrm>
                <a:off x="5145436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68" name="Shape 1368"/>
              <p:cNvSpPr/>
              <p:nvPr/>
            </p:nvSpPr>
            <p:spPr>
              <a:xfrm>
                <a:off x="5145436" y="4575559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69" name="Shape 1369"/>
              <p:cNvSpPr/>
              <p:nvPr/>
            </p:nvSpPr>
            <p:spPr>
              <a:xfrm>
                <a:off x="4571990" y="228550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70" name="Shape 1370"/>
              <p:cNvSpPr/>
              <p:nvPr/>
            </p:nvSpPr>
            <p:spPr>
              <a:xfrm>
                <a:off x="6292327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71" name="Shape 1371"/>
              <p:cNvSpPr/>
              <p:nvPr/>
            </p:nvSpPr>
            <p:spPr>
              <a:xfrm>
                <a:off x="5718882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72" name="Shape 1372"/>
              <p:cNvSpPr/>
              <p:nvPr/>
            </p:nvSpPr>
            <p:spPr>
              <a:xfrm>
                <a:off x="7431431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73" name="Shape 1373"/>
              <p:cNvSpPr/>
              <p:nvPr/>
            </p:nvSpPr>
            <p:spPr>
              <a:xfrm>
                <a:off x="6857986" y="2858018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74" name="Shape 1374"/>
              <p:cNvSpPr/>
              <p:nvPr/>
            </p:nvSpPr>
            <p:spPr>
              <a:xfrm>
                <a:off x="6857986" y="4575559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75" name="Shape 1375"/>
              <p:cNvSpPr/>
              <p:nvPr/>
            </p:nvSpPr>
            <p:spPr>
              <a:xfrm>
                <a:off x="8570535" y="-4550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76" name="Shape 1376"/>
              <p:cNvSpPr/>
              <p:nvPr/>
            </p:nvSpPr>
            <p:spPr>
              <a:xfrm>
                <a:off x="8570535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77" name="Shape 1377"/>
              <p:cNvSpPr/>
              <p:nvPr/>
            </p:nvSpPr>
            <p:spPr>
              <a:xfrm>
                <a:off x="7997090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78" name="Shape 1378"/>
              <p:cNvSpPr/>
              <p:nvPr/>
            </p:nvSpPr>
            <p:spPr>
              <a:xfrm>
                <a:off x="7997090" y="4003045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</p:grpSp>
      </p:grpSp>
      <p:grpSp>
        <p:nvGrpSpPr>
          <p:cNvPr id="1379" name="Shape 1379"/>
          <p:cNvGrpSpPr/>
          <p:nvPr/>
        </p:nvGrpSpPr>
        <p:grpSpPr>
          <a:xfrm>
            <a:off x="0" y="-4550"/>
            <a:ext cx="9176752" cy="5171054"/>
            <a:chOff x="0" y="-4550"/>
            <a:chExt cx="9176752" cy="5171054"/>
          </a:xfrm>
        </p:grpSpPr>
        <p:grpSp>
          <p:nvGrpSpPr>
            <p:cNvPr id="1380" name="Shape 1380"/>
            <p:cNvGrpSpPr/>
            <p:nvPr/>
          </p:nvGrpSpPr>
          <p:grpSpPr>
            <a:xfrm>
              <a:off x="0" y="-4550"/>
              <a:ext cx="4588377" cy="2585529"/>
              <a:chOff x="0" y="-4550"/>
              <a:chExt cx="9143835" cy="5152509"/>
            </a:xfrm>
          </p:grpSpPr>
          <p:sp>
            <p:nvSpPr>
              <p:cNvPr id="1381" name="Shape 1381"/>
              <p:cNvSpPr/>
              <p:nvPr/>
            </p:nvSpPr>
            <p:spPr>
              <a:xfrm>
                <a:off x="7997090" y="4575559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82" name="Shape 1382"/>
              <p:cNvSpPr/>
              <p:nvPr/>
            </p:nvSpPr>
            <p:spPr>
              <a:xfrm>
                <a:off x="573433" y="2285504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83" name="Shape 1383"/>
              <p:cNvSpPr/>
              <p:nvPr/>
            </p:nvSpPr>
            <p:spPr>
              <a:xfrm>
                <a:off x="573433" y="4003045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84" name="Shape 1384"/>
              <p:cNvSpPr/>
              <p:nvPr/>
            </p:nvSpPr>
            <p:spPr>
              <a:xfrm>
                <a:off x="0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85" name="Shape 1385"/>
              <p:cNvSpPr/>
              <p:nvPr/>
            </p:nvSpPr>
            <p:spPr>
              <a:xfrm>
                <a:off x="1720337" y="171299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86" name="Shape 1386"/>
              <p:cNvSpPr/>
              <p:nvPr/>
            </p:nvSpPr>
            <p:spPr>
              <a:xfrm>
                <a:off x="1720337" y="4575559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87" name="Shape 1387"/>
              <p:cNvSpPr/>
              <p:nvPr/>
            </p:nvSpPr>
            <p:spPr>
              <a:xfrm>
                <a:off x="1146891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88" name="Shape 1388"/>
              <p:cNvSpPr/>
              <p:nvPr/>
            </p:nvSpPr>
            <p:spPr>
              <a:xfrm>
                <a:off x="2867228" y="171299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89" name="Shape 1389"/>
              <p:cNvSpPr/>
              <p:nvPr/>
            </p:nvSpPr>
            <p:spPr>
              <a:xfrm>
                <a:off x="2293783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90" name="Shape 1390"/>
              <p:cNvSpPr/>
              <p:nvPr/>
            </p:nvSpPr>
            <p:spPr>
              <a:xfrm>
                <a:off x="2293783" y="2858018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91" name="Shape 1391"/>
              <p:cNvSpPr/>
              <p:nvPr/>
            </p:nvSpPr>
            <p:spPr>
              <a:xfrm>
                <a:off x="4014120" y="2858018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92" name="Shape 1392"/>
              <p:cNvSpPr/>
              <p:nvPr/>
            </p:nvSpPr>
            <p:spPr>
              <a:xfrm>
                <a:off x="3440674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93" name="Shape 1393"/>
              <p:cNvSpPr/>
              <p:nvPr/>
            </p:nvSpPr>
            <p:spPr>
              <a:xfrm>
                <a:off x="3440674" y="4003045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94" name="Shape 1394"/>
              <p:cNvSpPr/>
              <p:nvPr/>
            </p:nvSpPr>
            <p:spPr>
              <a:xfrm>
                <a:off x="5145436" y="2858018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95" name="Shape 1395"/>
              <p:cNvSpPr/>
              <p:nvPr/>
            </p:nvSpPr>
            <p:spPr>
              <a:xfrm>
                <a:off x="4571990" y="343053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96" name="Shape 1396"/>
              <p:cNvSpPr/>
              <p:nvPr/>
            </p:nvSpPr>
            <p:spPr>
              <a:xfrm>
                <a:off x="6292327" y="4575559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97" name="Shape 1397"/>
              <p:cNvSpPr/>
              <p:nvPr/>
            </p:nvSpPr>
            <p:spPr>
              <a:xfrm>
                <a:off x="5718882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98" name="Shape 1398"/>
              <p:cNvSpPr/>
              <p:nvPr/>
            </p:nvSpPr>
            <p:spPr>
              <a:xfrm>
                <a:off x="7431431" y="567964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399" name="Shape 1399"/>
              <p:cNvSpPr/>
              <p:nvPr/>
            </p:nvSpPr>
            <p:spPr>
              <a:xfrm>
                <a:off x="6857986" y="-4550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00" name="Shape 1400"/>
              <p:cNvSpPr/>
              <p:nvPr/>
            </p:nvSpPr>
            <p:spPr>
              <a:xfrm>
                <a:off x="6857986" y="171299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01" name="Shape 1401"/>
              <p:cNvSpPr/>
              <p:nvPr/>
            </p:nvSpPr>
            <p:spPr>
              <a:xfrm>
                <a:off x="8570535" y="2285504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02" name="Shape 1402"/>
              <p:cNvSpPr/>
              <p:nvPr/>
            </p:nvSpPr>
            <p:spPr>
              <a:xfrm>
                <a:off x="7997090" y="343053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03" name="Shape 1403"/>
              <p:cNvSpPr/>
              <p:nvPr/>
            </p:nvSpPr>
            <p:spPr>
              <a:xfrm>
                <a:off x="4571990" y="-4550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</p:grpSp>
        <p:grpSp>
          <p:nvGrpSpPr>
            <p:cNvPr id="1404" name="Shape 1404"/>
            <p:cNvGrpSpPr/>
            <p:nvPr/>
          </p:nvGrpSpPr>
          <p:grpSpPr>
            <a:xfrm rot="10800000">
              <a:off x="4588375" y="-4550"/>
              <a:ext cx="4588377" cy="2585529"/>
              <a:chOff x="0" y="-4550"/>
              <a:chExt cx="9143835" cy="5152509"/>
            </a:xfrm>
          </p:grpSpPr>
          <p:sp>
            <p:nvSpPr>
              <p:cNvPr id="1405" name="Shape 1405"/>
              <p:cNvSpPr/>
              <p:nvPr/>
            </p:nvSpPr>
            <p:spPr>
              <a:xfrm>
                <a:off x="7997090" y="4575559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06" name="Shape 1406"/>
              <p:cNvSpPr/>
              <p:nvPr/>
            </p:nvSpPr>
            <p:spPr>
              <a:xfrm>
                <a:off x="573433" y="2285504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07" name="Shape 1407"/>
              <p:cNvSpPr/>
              <p:nvPr/>
            </p:nvSpPr>
            <p:spPr>
              <a:xfrm>
                <a:off x="573433" y="4003045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08" name="Shape 1408"/>
              <p:cNvSpPr/>
              <p:nvPr/>
            </p:nvSpPr>
            <p:spPr>
              <a:xfrm>
                <a:off x="0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09" name="Shape 1409"/>
              <p:cNvSpPr/>
              <p:nvPr/>
            </p:nvSpPr>
            <p:spPr>
              <a:xfrm>
                <a:off x="1720337" y="171299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10" name="Shape 1410"/>
              <p:cNvSpPr/>
              <p:nvPr/>
            </p:nvSpPr>
            <p:spPr>
              <a:xfrm>
                <a:off x="1720337" y="4575559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11" name="Shape 1411"/>
              <p:cNvSpPr/>
              <p:nvPr/>
            </p:nvSpPr>
            <p:spPr>
              <a:xfrm>
                <a:off x="1146891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12" name="Shape 1412"/>
              <p:cNvSpPr/>
              <p:nvPr/>
            </p:nvSpPr>
            <p:spPr>
              <a:xfrm>
                <a:off x="2867228" y="171299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13" name="Shape 1413"/>
              <p:cNvSpPr/>
              <p:nvPr/>
            </p:nvSpPr>
            <p:spPr>
              <a:xfrm>
                <a:off x="2293783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14" name="Shape 1414"/>
              <p:cNvSpPr/>
              <p:nvPr/>
            </p:nvSpPr>
            <p:spPr>
              <a:xfrm>
                <a:off x="2293783" y="2858018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15" name="Shape 1415"/>
              <p:cNvSpPr/>
              <p:nvPr/>
            </p:nvSpPr>
            <p:spPr>
              <a:xfrm>
                <a:off x="4014120" y="2858018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16" name="Shape 1416"/>
              <p:cNvSpPr/>
              <p:nvPr/>
            </p:nvSpPr>
            <p:spPr>
              <a:xfrm>
                <a:off x="3440674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17" name="Shape 1417"/>
              <p:cNvSpPr/>
              <p:nvPr/>
            </p:nvSpPr>
            <p:spPr>
              <a:xfrm>
                <a:off x="3440674" y="4003045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18" name="Shape 1418"/>
              <p:cNvSpPr/>
              <p:nvPr/>
            </p:nvSpPr>
            <p:spPr>
              <a:xfrm>
                <a:off x="5145436" y="2858018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19" name="Shape 1419"/>
              <p:cNvSpPr/>
              <p:nvPr/>
            </p:nvSpPr>
            <p:spPr>
              <a:xfrm>
                <a:off x="4571990" y="343053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20" name="Shape 1420"/>
              <p:cNvSpPr/>
              <p:nvPr/>
            </p:nvSpPr>
            <p:spPr>
              <a:xfrm>
                <a:off x="6292327" y="4575559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21" name="Shape 1421"/>
              <p:cNvSpPr/>
              <p:nvPr/>
            </p:nvSpPr>
            <p:spPr>
              <a:xfrm>
                <a:off x="5718882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22" name="Shape 1422"/>
              <p:cNvSpPr/>
              <p:nvPr/>
            </p:nvSpPr>
            <p:spPr>
              <a:xfrm>
                <a:off x="7431431" y="567964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23" name="Shape 1423"/>
              <p:cNvSpPr/>
              <p:nvPr/>
            </p:nvSpPr>
            <p:spPr>
              <a:xfrm>
                <a:off x="6857986" y="-4550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24" name="Shape 1424"/>
              <p:cNvSpPr/>
              <p:nvPr/>
            </p:nvSpPr>
            <p:spPr>
              <a:xfrm>
                <a:off x="6857986" y="171299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25" name="Shape 1425"/>
              <p:cNvSpPr/>
              <p:nvPr/>
            </p:nvSpPr>
            <p:spPr>
              <a:xfrm>
                <a:off x="8570535" y="2285504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26" name="Shape 1426"/>
              <p:cNvSpPr/>
              <p:nvPr/>
            </p:nvSpPr>
            <p:spPr>
              <a:xfrm>
                <a:off x="7997090" y="343053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27" name="Shape 1427"/>
              <p:cNvSpPr/>
              <p:nvPr/>
            </p:nvSpPr>
            <p:spPr>
              <a:xfrm>
                <a:off x="4571990" y="-4550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</p:grpSp>
        <p:grpSp>
          <p:nvGrpSpPr>
            <p:cNvPr id="1428" name="Shape 1428"/>
            <p:cNvGrpSpPr/>
            <p:nvPr/>
          </p:nvGrpSpPr>
          <p:grpSpPr>
            <a:xfrm>
              <a:off x="0" y="2580975"/>
              <a:ext cx="4588377" cy="2585529"/>
              <a:chOff x="0" y="-4550"/>
              <a:chExt cx="9143835" cy="5152509"/>
            </a:xfrm>
          </p:grpSpPr>
          <p:sp>
            <p:nvSpPr>
              <p:cNvPr id="1429" name="Shape 1429"/>
              <p:cNvSpPr/>
              <p:nvPr/>
            </p:nvSpPr>
            <p:spPr>
              <a:xfrm>
                <a:off x="7997090" y="4575559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30" name="Shape 1430"/>
              <p:cNvSpPr/>
              <p:nvPr/>
            </p:nvSpPr>
            <p:spPr>
              <a:xfrm>
                <a:off x="573433" y="2285504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31" name="Shape 1431"/>
              <p:cNvSpPr/>
              <p:nvPr/>
            </p:nvSpPr>
            <p:spPr>
              <a:xfrm>
                <a:off x="573433" y="4003045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32" name="Shape 1432"/>
              <p:cNvSpPr/>
              <p:nvPr/>
            </p:nvSpPr>
            <p:spPr>
              <a:xfrm>
                <a:off x="0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33" name="Shape 1433"/>
              <p:cNvSpPr/>
              <p:nvPr/>
            </p:nvSpPr>
            <p:spPr>
              <a:xfrm>
                <a:off x="1720337" y="171299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34" name="Shape 1434"/>
              <p:cNvSpPr/>
              <p:nvPr/>
            </p:nvSpPr>
            <p:spPr>
              <a:xfrm>
                <a:off x="1720337" y="4575559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35" name="Shape 1435"/>
              <p:cNvSpPr/>
              <p:nvPr/>
            </p:nvSpPr>
            <p:spPr>
              <a:xfrm>
                <a:off x="1146891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36" name="Shape 1436"/>
              <p:cNvSpPr/>
              <p:nvPr/>
            </p:nvSpPr>
            <p:spPr>
              <a:xfrm>
                <a:off x="2867228" y="171299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37" name="Shape 1437"/>
              <p:cNvSpPr/>
              <p:nvPr/>
            </p:nvSpPr>
            <p:spPr>
              <a:xfrm>
                <a:off x="2293783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38" name="Shape 1438"/>
              <p:cNvSpPr/>
              <p:nvPr/>
            </p:nvSpPr>
            <p:spPr>
              <a:xfrm>
                <a:off x="2293783" y="2858018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39" name="Shape 1439"/>
              <p:cNvSpPr/>
              <p:nvPr/>
            </p:nvSpPr>
            <p:spPr>
              <a:xfrm>
                <a:off x="4014120" y="2858018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40" name="Shape 1440"/>
              <p:cNvSpPr/>
              <p:nvPr/>
            </p:nvSpPr>
            <p:spPr>
              <a:xfrm>
                <a:off x="3440674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41" name="Shape 1441"/>
              <p:cNvSpPr/>
              <p:nvPr/>
            </p:nvSpPr>
            <p:spPr>
              <a:xfrm>
                <a:off x="3440674" y="4003045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42" name="Shape 1442"/>
              <p:cNvSpPr/>
              <p:nvPr/>
            </p:nvSpPr>
            <p:spPr>
              <a:xfrm>
                <a:off x="5145436" y="2858018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43" name="Shape 1443"/>
              <p:cNvSpPr/>
              <p:nvPr/>
            </p:nvSpPr>
            <p:spPr>
              <a:xfrm>
                <a:off x="4571990" y="343053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44" name="Shape 1444"/>
              <p:cNvSpPr/>
              <p:nvPr/>
            </p:nvSpPr>
            <p:spPr>
              <a:xfrm>
                <a:off x="6292327" y="4575559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45" name="Shape 1445"/>
              <p:cNvSpPr/>
              <p:nvPr/>
            </p:nvSpPr>
            <p:spPr>
              <a:xfrm>
                <a:off x="5718882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46" name="Shape 1446"/>
              <p:cNvSpPr/>
              <p:nvPr/>
            </p:nvSpPr>
            <p:spPr>
              <a:xfrm>
                <a:off x="7431431" y="567964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47" name="Shape 1447"/>
              <p:cNvSpPr/>
              <p:nvPr/>
            </p:nvSpPr>
            <p:spPr>
              <a:xfrm>
                <a:off x="6857986" y="-4550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48" name="Shape 1448"/>
              <p:cNvSpPr/>
              <p:nvPr/>
            </p:nvSpPr>
            <p:spPr>
              <a:xfrm>
                <a:off x="6857986" y="171299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49" name="Shape 1449"/>
              <p:cNvSpPr/>
              <p:nvPr/>
            </p:nvSpPr>
            <p:spPr>
              <a:xfrm>
                <a:off x="8570535" y="2285504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50" name="Shape 1450"/>
              <p:cNvSpPr/>
              <p:nvPr/>
            </p:nvSpPr>
            <p:spPr>
              <a:xfrm>
                <a:off x="7997090" y="343053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51" name="Shape 1451"/>
              <p:cNvSpPr/>
              <p:nvPr/>
            </p:nvSpPr>
            <p:spPr>
              <a:xfrm>
                <a:off x="4571990" y="-4550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</p:grpSp>
        <p:grpSp>
          <p:nvGrpSpPr>
            <p:cNvPr id="1452" name="Shape 1452"/>
            <p:cNvGrpSpPr/>
            <p:nvPr/>
          </p:nvGrpSpPr>
          <p:grpSpPr>
            <a:xfrm rot="10800000" flipH="1">
              <a:off x="4588375" y="2580975"/>
              <a:ext cx="4588377" cy="2585529"/>
              <a:chOff x="0" y="-4550"/>
              <a:chExt cx="9143835" cy="5152509"/>
            </a:xfrm>
          </p:grpSpPr>
          <p:sp>
            <p:nvSpPr>
              <p:cNvPr id="1453" name="Shape 1453"/>
              <p:cNvSpPr/>
              <p:nvPr/>
            </p:nvSpPr>
            <p:spPr>
              <a:xfrm>
                <a:off x="7997090" y="4575559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54" name="Shape 1454"/>
              <p:cNvSpPr/>
              <p:nvPr/>
            </p:nvSpPr>
            <p:spPr>
              <a:xfrm>
                <a:off x="573433" y="2285504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55" name="Shape 1455"/>
              <p:cNvSpPr/>
              <p:nvPr/>
            </p:nvSpPr>
            <p:spPr>
              <a:xfrm>
                <a:off x="573433" y="4003045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56" name="Shape 1456"/>
              <p:cNvSpPr/>
              <p:nvPr/>
            </p:nvSpPr>
            <p:spPr>
              <a:xfrm>
                <a:off x="0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57" name="Shape 1457"/>
              <p:cNvSpPr/>
              <p:nvPr/>
            </p:nvSpPr>
            <p:spPr>
              <a:xfrm>
                <a:off x="1720337" y="171299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58" name="Shape 1458"/>
              <p:cNvSpPr/>
              <p:nvPr/>
            </p:nvSpPr>
            <p:spPr>
              <a:xfrm>
                <a:off x="1720337" y="4575559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59" name="Shape 1459"/>
              <p:cNvSpPr/>
              <p:nvPr/>
            </p:nvSpPr>
            <p:spPr>
              <a:xfrm>
                <a:off x="1146891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60" name="Shape 1460"/>
              <p:cNvSpPr/>
              <p:nvPr/>
            </p:nvSpPr>
            <p:spPr>
              <a:xfrm>
                <a:off x="2867228" y="171299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61" name="Shape 1461"/>
              <p:cNvSpPr/>
              <p:nvPr/>
            </p:nvSpPr>
            <p:spPr>
              <a:xfrm>
                <a:off x="2293783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62" name="Shape 1462"/>
              <p:cNvSpPr/>
              <p:nvPr/>
            </p:nvSpPr>
            <p:spPr>
              <a:xfrm>
                <a:off x="2293783" y="2858018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63" name="Shape 1463"/>
              <p:cNvSpPr/>
              <p:nvPr/>
            </p:nvSpPr>
            <p:spPr>
              <a:xfrm>
                <a:off x="4014120" y="2858018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64" name="Shape 1464"/>
              <p:cNvSpPr/>
              <p:nvPr/>
            </p:nvSpPr>
            <p:spPr>
              <a:xfrm>
                <a:off x="3440674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65" name="Shape 1465"/>
              <p:cNvSpPr/>
              <p:nvPr/>
            </p:nvSpPr>
            <p:spPr>
              <a:xfrm>
                <a:off x="3440674" y="4003045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66" name="Shape 1466"/>
              <p:cNvSpPr/>
              <p:nvPr/>
            </p:nvSpPr>
            <p:spPr>
              <a:xfrm>
                <a:off x="5145436" y="2858018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67" name="Shape 1467"/>
              <p:cNvSpPr/>
              <p:nvPr/>
            </p:nvSpPr>
            <p:spPr>
              <a:xfrm>
                <a:off x="4571990" y="343053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68" name="Shape 1468"/>
              <p:cNvSpPr/>
              <p:nvPr/>
            </p:nvSpPr>
            <p:spPr>
              <a:xfrm>
                <a:off x="6292327" y="4575559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69" name="Shape 1469"/>
              <p:cNvSpPr/>
              <p:nvPr/>
            </p:nvSpPr>
            <p:spPr>
              <a:xfrm>
                <a:off x="5718882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70" name="Shape 1470"/>
              <p:cNvSpPr/>
              <p:nvPr/>
            </p:nvSpPr>
            <p:spPr>
              <a:xfrm>
                <a:off x="7431431" y="567964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71" name="Shape 1471"/>
              <p:cNvSpPr/>
              <p:nvPr/>
            </p:nvSpPr>
            <p:spPr>
              <a:xfrm>
                <a:off x="6857986" y="-4550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72" name="Shape 1472"/>
              <p:cNvSpPr/>
              <p:nvPr/>
            </p:nvSpPr>
            <p:spPr>
              <a:xfrm>
                <a:off x="6857986" y="171299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73" name="Shape 1473"/>
              <p:cNvSpPr/>
              <p:nvPr/>
            </p:nvSpPr>
            <p:spPr>
              <a:xfrm>
                <a:off x="8570535" y="2285504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74" name="Shape 1474"/>
              <p:cNvSpPr/>
              <p:nvPr/>
            </p:nvSpPr>
            <p:spPr>
              <a:xfrm>
                <a:off x="7997090" y="343053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  <p:sp>
            <p:nvSpPr>
              <p:cNvPr id="1475" name="Shape 1475"/>
              <p:cNvSpPr/>
              <p:nvPr/>
            </p:nvSpPr>
            <p:spPr>
              <a:xfrm>
                <a:off x="4571990" y="-4550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>
                  <a:ea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9934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Shape 565"/>
          <p:cNvGrpSpPr/>
          <p:nvPr/>
        </p:nvGrpSpPr>
        <p:grpSpPr>
          <a:xfrm>
            <a:off x="1" y="-4550"/>
            <a:ext cx="9143835" cy="5152509"/>
            <a:chOff x="0" y="-4550"/>
            <a:chExt cx="9143835" cy="5152509"/>
          </a:xfrm>
        </p:grpSpPr>
        <p:sp>
          <p:nvSpPr>
            <p:cNvPr id="566" name="Shape 566"/>
            <p:cNvSpPr/>
            <p:nvPr/>
          </p:nvSpPr>
          <p:spPr>
            <a:xfrm>
              <a:off x="3440674" y="4575559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7" name="Shape 567"/>
            <p:cNvSpPr/>
            <p:nvPr/>
          </p:nvSpPr>
          <p:spPr>
            <a:xfrm>
              <a:off x="573433" y="-4550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8" name="Shape 568"/>
            <p:cNvSpPr/>
            <p:nvPr/>
          </p:nvSpPr>
          <p:spPr>
            <a:xfrm>
              <a:off x="0" y="567964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9" name="Shape 569"/>
            <p:cNvSpPr/>
            <p:nvPr/>
          </p:nvSpPr>
          <p:spPr>
            <a:xfrm>
              <a:off x="0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0" name="Shape 570"/>
            <p:cNvSpPr/>
            <p:nvPr/>
          </p:nvSpPr>
          <p:spPr>
            <a:xfrm>
              <a:off x="1720337" y="-4550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1" name="Shape 571"/>
            <p:cNvSpPr/>
            <p:nvPr/>
          </p:nvSpPr>
          <p:spPr>
            <a:xfrm>
              <a:off x="5718882" y="4575559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2" name="Shape 572"/>
            <p:cNvSpPr/>
            <p:nvPr/>
          </p:nvSpPr>
          <p:spPr>
            <a:xfrm>
              <a:off x="8570535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3" name="Shape 573"/>
            <p:cNvSpPr/>
            <p:nvPr/>
          </p:nvSpPr>
          <p:spPr>
            <a:xfrm>
              <a:off x="8570535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574" name="Shape 574"/>
          <p:cNvGrpSpPr/>
          <p:nvPr/>
        </p:nvGrpSpPr>
        <p:grpSpPr>
          <a:xfrm>
            <a:off x="1" y="-4550"/>
            <a:ext cx="9143835" cy="5152509"/>
            <a:chOff x="0" y="-4550"/>
            <a:chExt cx="9143835" cy="5152509"/>
          </a:xfrm>
        </p:grpSpPr>
        <p:sp>
          <p:nvSpPr>
            <p:cNvPr id="575" name="Shape 575"/>
            <p:cNvSpPr/>
            <p:nvPr/>
          </p:nvSpPr>
          <p:spPr>
            <a:xfrm>
              <a:off x="573433" y="4575559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6" name="Shape 576"/>
            <p:cNvSpPr/>
            <p:nvPr/>
          </p:nvSpPr>
          <p:spPr>
            <a:xfrm>
              <a:off x="0" y="228550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7" name="Shape 577"/>
            <p:cNvSpPr/>
            <p:nvPr/>
          </p:nvSpPr>
          <p:spPr>
            <a:xfrm>
              <a:off x="2867228" y="-4550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8" name="Shape 578"/>
            <p:cNvSpPr/>
            <p:nvPr/>
          </p:nvSpPr>
          <p:spPr>
            <a:xfrm>
              <a:off x="2867228" y="4575559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9" name="Shape 579"/>
            <p:cNvSpPr/>
            <p:nvPr/>
          </p:nvSpPr>
          <p:spPr>
            <a:xfrm>
              <a:off x="5718882" y="-4550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0" name="Shape 580"/>
            <p:cNvSpPr/>
            <p:nvPr/>
          </p:nvSpPr>
          <p:spPr>
            <a:xfrm>
              <a:off x="8570535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581" name="Shape 581"/>
          <p:cNvGrpSpPr/>
          <p:nvPr/>
        </p:nvGrpSpPr>
        <p:grpSpPr>
          <a:xfrm>
            <a:off x="1" y="-4550"/>
            <a:ext cx="9143835" cy="5152509"/>
            <a:chOff x="0" y="-4550"/>
            <a:chExt cx="9143835" cy="5152509"/>
          </a:xfrm>
        </p:grpSpPr>
        <p:sp>
          <p:nvSpPr>
            <p:cNvPr id="582" name="Shape 582"/>
            <p:cNvSpPr/>
            <p:nvPr/>
          </p:nvSpPr>
          <p:spPr>
            <a:xfrm>
              <a:off x="0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3" name="Shape 583"/>
            <p:cNvSpPr/>
            <p:nvPr/>
          </p:nvSpPr>
          <p:spPr>
            <a:xfrm>
              <a:off x="0" y="3430531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4" name="Shape 584"/>
            <p:cNvSpPr/>
            <p:nvPr/>
          </p:nvSpPr>
          <p:spPr>
            <a:xfrm>
              <a:off x="1146891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5" name="Shape 585"/>
            <p:cNvSpPr/>
            <p:nvPr/>
          </p:nvSpPr>
          <p:spPr>
            <a:xfrm>
              <a:off x="4014120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6" name="Shape 586"/>
            <p:cNvSpPr/>
            <p:nvPr/>
          </p:nvSpPr>
          <p:spPr>
            <a:xfrm>
              <a:off x="3440674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7" name="Shape 587"/>
            <p:cNvSpPr/>
            <p:nvPr/>
          </p:nvSpPr>
          <p:spPr>
            <a:xfrm>
              <a:off x="7431431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8" name="Shape 588"/>
            <p:cNvSpPr/>
            <p:nvPr/>
          </p:nvSpPr>
          <p:spPr>
            <a:xfrm>
              <a:off x="8570535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9" name="Shape 589"/>
            <p:cNvSpPr/>
            <p:nvPr/>
          </p:nvSpPr>
          <p:spPr>
            <a:xfrm>
              <a:off x="7997090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590" name="Shape 590"/>
          <p:cNvGrpSpPr/>
          <p:nvPr/>
        </p:nvGrpSpPr>
        <p:grpSpPr>
          <a:xfrm>
            <a:off x="1" y="-4550"/>
            <a:ext cx="9143835" cy="5152509"/>
            <a:chOff x="0" y="-4550"/>
            <a:chExt cx="9143835" cy="5152509"/>
          </a:xfrm>
        </p:grpSpPr>
        <p:sp>
          <p:nvSpPr>
            <p:cNvPr id="591" name="Shape 591"/>
            <p:cNvSpPr/>
            <p:nvPr/>
          </p:nvSpPr>
          <p:spPr>
            <a:xfrm>
              <a:off x="7431431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2" name="Shape 592"/>
            <p:cNvSpPr/>
            <p:nvPr/>
          </p:nvSpPr>
          <p:spPr>
            <a:xfrm>
              <a:off x="0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3" name="Shape 593"/>
            <p:cNvSpPr/>
            <p:nvPr/>
          </p:nvSpPr>
          <p:spPr>
            <a:xfrm>
              <a:off x="1146891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4" name="Shape 594"/>
            <p:cNvSpPr/>
            <p:nvPr/>
          </p:nvSpPr>
          <p:spPr>
            <a:xfrm>
              <a:off x="2293783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5" name="Shape 595"/>
            <p:cNvSpPr/>
            <p:nvPr/>
          </p:nvSpPr>
          <p:spPr>
            <a:xfrm>
              <a:off x="2293783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6" name="Shape 596"/>
            <p:cNvSpPr/>
            <p:nvPr/>
          </p:nvSpPr>
          <p:spPr>
            <a:xfrm>
              <a:off x="5145436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7" name="Shape 597"/>
            <p:cNvSpPr/>
            <p:nvPr/>
          </p:nvSpPr>
          <p:spPr>
            <a:xfrm>
              <a:off x="4571990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8" name="Shape 598"/>
            <p:cNvSpPr/>
            <p:nvPr/>
          </p:nvSpPr>
          <p:spPr>
            <a:xfrm>
              <a:off x="6292327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9" name="Shape 599"/>
            <p:cNvSpPr/>
            <p:nvPr/>
          </p:nvSpPr>
          <p:spPr>
            <a:xfrm>
              <a:off x="8570535" y="56796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0" name="Shape 600"/>
            <p:cNvSpPr/>
            <p:nvPr/>
          </p:nvSpPr>
          <p:spPr>
            <a:xfrm>
              <a:off x="8570535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601" name="Shape 601"/>
          <p:cNvGrpSpPr/>
          <p:nvPr/>
        </p:nvGrpSpPr>
        <p:grpSpPr>
          <a:xfrm>
            <a:off x="1" y="-4550"/>
            <a:ext cx="9143835" cy="5152509"/>
            <a:chOff x="0" y="-4550"/>
            <a:chExt cx="9143835" cy="5152509"/>
          </a:xfrm>
        </p:grpSpPr>
        <p:sp>
          <p:nvSpPr>
            <p:cNvPr id="602" name="Shape 602"/>
            <p:cNvSpPr/>
            <p:nvPr/>
          </p:nvSpPr>
          <p:spPr>
            <a:xfrm>
              <a:off x="0" y="171299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3" name="Shape 603"/>
            <p:cNvSpPr/>
            <p:nvPr/>
          </p:nvSpPr>
          <p:spPr>
            <a:xfrm>
              <a:off x="0" y="2858018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4" name="Shape 604"/>
            <p:cNvSpPr/>
            <p:nvPr/>
          </p:nvSpPr>
          <p:spPr>
            <a:xfrm>
              <a:off x="4014120" y="-4550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5" name="Shape 605"/>
            <p:cNvSpPr/>
            <p:nvPr/>
          </p:nvSpPr>
          <p:spPr>
            <a:xfrm>
              <a:off x="5145436" y="4575559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6" name="Shape 606"/>
            <p:cNvSpPr/>
            <p:nvPr/>
          </p:nvSpPr>
          <p:spPr>
            <a:xfrm>
              <a:off x="6857986" y="4575559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7" name="Shape 607"/>
            <p:cNvSpPr/>
            <p:nvPr/>
          </p:nvSpPr>
          <p:spPr>
            <a:xfrm>
              <a:off x="8570535" y="-4550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8" name="Shape 608"/>
            <p:cNvSpPr/>
            <p:nvPr/>
          </p:nvSpPr>
          <p:spPr>
            <a:xfrm>
              <a:off x="8570535" y="343053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609" name="Shape 609"/>
          <p:cNvGrpSpPr/>
          <p:nvPr/>
        </p:nvGrpSpPr>
        <p:grpSpPr>
          <a:xfrm>
            <a:off x="1" y="-4550"/>
            <a:ext cx="9143835" cy="5152509"/>
            <a:chOff x="0" y="-4550"/>
            <a:chExt cx="9143835" cy="5152509"/>
          </a:xfrm>
        </p:grpSpPr>
        <p:sp>
          <p:nvSpPr>
            <p:cNvPr id="610" name="Shape 610"/>
            <p:cNvSpPr/>
            <p:nvPr/>
          </p:nvSpPr>
          <p:spPr>
            <a:xfrm>
              <a:off x="7997090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1" name="Shape 611"/>
            <p:cNvSpPr/>
            <p:nvPr/>
          </p:nvSpPr>
          <p:spPr>
            <a:xfrm>
              <a:off x="0" y="1140477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2" name="Shape 612"/>
            <p:cNvSpPr/>
            <p:nvPr/>
          </p:nvSpPr>
          <p:spPr>
            <a:xfrm>
              <a:off x="1720337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3" name="Shape 613"/>
            <p:cNvSpPr/>
            <p:nvPr/>
          </p:nvSpPr>
          <p:spPr>
            <a:xfrm>
              <a:off x="6292327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4" name="Shape 614"/>
            <p:cNvSpPr/>
            <p:nvPr/>
          </p:nvSpPr>
          <p:spPr>
            <a:xfrm>
              <a:off x="6857986" y="-4550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5" name="Shape 615"/>
            <p:cNvSpPr/>
            <p:nvPr/>
          </p:nvSpPr>
          <p:spPr>
            <a:xfrm>
              <a:off x="8570535" y="228550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6" name="Shape 616"/>
            <p:cNvSpPr/>
            <p:nvPr/>
          </p:nvSpPr>
          <p:spPr>
            <a:xfrm>
              <a:off x="4571990" y="-4550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617" name="Shape 617"/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9796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Shape 288"/>
          <p:cNvGrpSpPr/>
          <p:nvPr/>
        </p:nvGrpSpPr>
        <p:grpSpPr>
          <a:xfrm>
            <a:off x="7431431" y="1712991"/>
            <a:ext cx="1712404" cy="2862454"/>
            <a:chOff x="7431431" y="1712991"/>
            <a:chExt cx="1712404" cy="2862454"/>
          </a:xfrm>
        </p:grpSpPr>
        <p:sp>
          <p:nvSpPr>
            <p:cNvPr id="289" name="Shape 289"/>
            <p:cNvSpPr/>
            <p:nvPr/>
          </p:nvSpPr>
          <p:spPr>
            <a:xfrm>
              <a:off x="7431431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8570535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8570535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7997090" y="171299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" name="Shape 293"/>
          <p:cNvGrpSpPr/>
          <p:nvPr/>
        </p:nvGrpSpPr>
        <p:grpSpPr>
          <a:xfrm>
            <a:off x="7431431" y="1712991"/>
            <a:ext cx="1712404" cy="2862454"/>
            <a:chOff x="7431431" y="1712991"/>
            <a:chExt cx="1712404" cy="2862454"/>
          </a:xfrm>
        </p:grpSpPr>
        <p:sp>
          <p:nvSpPr>
            <p:cNvPr id="294" name="Shape 294"/>
            <p:cNvSpPr/>
            <p:nvPr/>
          </p:nvSpPr>
          <p:spPr>
            <a:xfrm>
              <a:off x="7431431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8570535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" name="Shape 296"/>
          <p:cNvGrpSpPr/>
          <p:nvPr/>
        </p:nvGrpSpPr>
        <p:grpSpPr>
          <a:xfrm>
            <a:off x="7431431" y="-4550"/>
            <a:ext cx="1712404" cy="5152509"/>
            <a:chOff x="7431431" y="-4550"/>
            <a:chExt cx="1712404" cy="5152509"/>
          </a:xfrm>
        </p:grpSpPr>
        <p:sp>
          <p:nvSpPr>
            <p:cNvPr id="297" name="Shape 297"/>
            <p:cNvSpPr/>
            <p:nvPr/>
          </p:nvSpPr>
          <p:spPr>
            <a:xfrm>
              <a:off x="7431431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7431431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8570535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7997090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7997090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" name="Shape 302"/>
          <p:cNvGrpSpPr/>
          <p:nvPr/>
        </p:nvGrpSpPr>
        <p:grpSpPr>
          <a:xfrm>
            <a:off x="7431431" y="-4550"/>
            <a:ext cx="1712404" cy="5152509"/>
            <a:chOff x="7431431" y="-4550"/>
            <a:chExt cx="1712404" cy="5152509"/>
          </a:xfrm>
        </p:grpSpPr>
        <p:sp>
          <p:nvSpPr>
            <p:cNvPr id="303" name="Shape 303"/>
            <p:cNvSpPr/>
            <p:nvPr/>
          </p:nvSpPr>
          <p:spPr>
            <a:xfrm>
              <a:off x="7431431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7431431" y="228550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7431431" y="3430531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8570535" y="56796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8570535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7997090" y="1140477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7997090" y="2858018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" name="Shape 310"/>
          <p:cNvGrpSpPr/>
          <p:nvPr/>
        </p:nvGrpSpPr>
        <p:grpSpPr>
          <a:xfrm>
            <a:off x="7431431" y="-4550"/>
            <a:ext cx="1712404" cy="4579995"/>
            <a:chOff x="7431431" y="-4550"/>
            <a:chExt cx="1712404" cy="4579995"/>
          </a:xfrm>
        </p:grpSpPr>
        <p:sp>
          <p:nvSpPr>
            <p:cNvPr id="311" name="Shape 311"/>
            <p:cNvSpPr/>
            <p:nvPr/>
          </p:nvSpPr>
          <p:spPr>
            <a:xfrm>
              <a:off x="7431431" y="171299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8570535" y="-4550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8570535" y="343053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7997090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7997090" y="4003045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Shape 316"/>
          <p:cNvGrpSpPr/>
          <p:nvPr/>
        </p:nvGrpSpPr>
        <p:grpSpPr>
          <a:xfrm>
            <a:off x="7431431" y="567964"/>
            <a:ext cx="1712404" cy="4579995"/>
            <a:chOff x="7431431" y="567964"/>
            <a:chExt cx="1712404" cy="4579995"/>
          </a:xfrm>
        </p:grpSpPr>
        <p:sp>
          <p:nvSpPr>
            <p:cNvPr id="317" name="Shape 317"/>
            <p:cNvSpPr/>
            <p:nvPr/>
          </p:nvSpPr>
          <p:spPr>
            <a:xfrm>
              <a:off x="7997090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7431431" y="56796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8570535" y="228550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7997090" y="343053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457200" y="510775"/>
            <a:ext cx="6408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457200" y="1504950"/>
            <a:ext cx="6408300" cy="326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323" name="Shape 323"/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Shape 407"/>
          <p:cNvGrpSpPr/>
          <p:nvPr/>
        </p:nvGrpSpPr>
        <p:grpSpPr>
          <a:xfrm>
            <a:off x="7431431" y="1712991"/>
            <a:ext cx="1712404" cy="2862454"/>
            <a:chOff x="7431431" y="1712991"/>
            <a:chExt cx="1712404" cy="2862454"/>
          </a:xfrm>
        </p:grpSpPr>
        <p:sp>
          <p:nvSpPr>
            <p:cNvPr id="408" name="Shape 408"/>
            <p:cNvSpPr/>
            <p:nvPr/>
          </p:nvSpPr>
          <p:spPr>
            <a:xfrm>
              <a:off x="7431431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8570535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8570535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7997090" y="171299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" name="Shape 412"/>
          <p:cNvGrpSpPr/>
          <p:nvPr/>
        </p:nvGrpSpPr>
        <p:grpSpPr>
          <a:xfrm>
            <a:off x="7431431" y="1712991"/>
            <a:ext cx="1712404" cy="2862454"/>
            <a:chOff x="7431431" y="1712991"/>
            <a:chExt cx="1712404" cy="2862454"/>
          </a:xfrm>
        </p:grpSpPr>
        <p:sp>
          <p:nvSpPr>
            <p:cNvPr id="413" name="Shape 413"/>
            <p:cNvSpPr/>
            <p:nvPr/>
          </p:nvSpPr>
          <p:spPr>
            <a:xfrm>
              <a:off x="7431431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8570535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Shape 415"/>
          <p:cNvGrpSpPr/>
          <p:nvPr/>
        </p:nvGrpSpPr>
        <p:grpSpPr>
          <a:xfrm>
            <a:off x="7431431" y="-4550"/>
            <a:ext cx="1712404" cy="5152509"/>
            <a:chOff x="7431431" y="-4550"/>
            <a:chExt cx="1712404" cy="5152509"/>
          </a:xfrm>
        </p:grpSpPr>
        <p:sp>
          <p:nvSpPr>
            <p:cNvPr id="416" name="Shape 416"/>
            <p:cNvSpPr/>
            <p:nvPr/>
          </p:nvSpPr>
          <p:spPr>
            <a:xfrm>
              <a:off x="7431431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7431431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8570535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7997090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7997090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" name="Shape 421"/>
          <p:cNvGrpSpPr/>
          <p:nvPr/>
        </p:nvGrpSpPr>
        <p:grpSpPr>
          <a:xfrm>
            <a:off x="7431431" y="-4550"/>
            <a:ext cx="1712404" cy="5152509"/>
            <a:chOff x="7431431" y="-4550"/>
            <a:chExt cx="1712404" cy="5152509"/>
          </a:xfrm>
        </p:grpSpPr>
        <p:sp>
          <p:nvSpPr>
            <p:cNvPr id="422" name="Shape 422"/>
            <p:cNvSpPr/>
            <p:nvPr/>
          </p:nvSpPr>
          <p:spPr>
            <a:xfrm>
              <a:off x="7431431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7431431" y="228550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7431431" y="3430531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8570535" y="56796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8570535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7997090" y="1140477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7997090" y="2858018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" name="Shape 429"/>
          <p:cNvGrpSpPr/>
          <p:nvPr/>
        </p:nvGrpSpPr>
        <p:grpSpPr>
          <a:xfrm>
            <a:off x="7431431" y="-4550"/>
            <a:ext cx="1712404" cy="4579995"/>
            <a:chOff x="7431431" y="-4550"/>
            <a:chExt cx="1712404" cy="4579995"/>
          </a:xfrm>
        </p:grpSpPr>
        <p:sp>
          <p:nvSpPr>
            <p:cNvPr id="430" name="Shape 430"/>
            <p:cNvSpPr/>
            <p:nvPr/>
          </p:nvSpPr>
          <p:spPr>
            <a:xfrm>
              <a:off x="7431431" y="171299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8570535" y="-4550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8570535" y="343053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7997090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7997090" y="4003045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" name="Shape 435"/>
          <p:cNvGrpSpPr/>
          <p:nvPr/>
        </p:nvGrpSpPr>
        <p:grpSpPr>
          <a:xfrm>
            <a:off x="7431431" y="567964"/>
            <a:ext cx="1712404" cy="4579995"/>
            <a:chOff x="7431431" y="567964"/>
            <a:chExt cx="1712404" cy="4579995"/>
          </a:xfrm>
        </p:grpSpPr>
        <p:sp>
          <p:nvSpPr>
            <p:cNvPr id="436" name="Shape 436"/>
            <p:cNvSpPr/>
            <p:nvPr/>
          </p:nvSpPr>
          <p:spPr>
            <a:xfrm>
              <a:off x="7997090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7431431" y="56796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8570535" y="228550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7997090" y="343053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" name="Shape 440"/>
          <p:cNvSpPr txBox="1">
            <a:spLocks noGrp="1"/>
          </p:cNvSpPr>
          <p:nvPr>
            <p:ph type="title"/>
          </p:nvPr>
        </p:nvSpPr>
        <p:spPr>
          <a:xfrm>
            <a:off x="457200" y="510775"/>
            <a:ext cx="6408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1" name="Shape 441"/>
          <p:cNvSpPr txBox="1">
            <a:spLocks noGrp="1"/>
          </p:cNvSpPr>
          <p:nvPr>
            <p:ph type="body" idx="1"/>
          </p:nvPr>
        </p:nvSpPr>
        <p:spPr>
          <a:xfrm>
            <a:off x="457200" y="1559025"/>
            <a:ext cx="3110400" cy="3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442" name="Shape 442"/>
          <p:cNvSpPr txBox="1">
            <a:spLocks noGrp="1"/>
          </p:cNvSpPr>
          <p:nvPr>
            <p:ph type="body" idx="2"/>
          </p:nvPr>
        </p:nvSpPr>
        <p:spPr>
          <a:xfrm>
            <a:off x="3755024" y="1559025"/>
            <a:ext cx="3110400" cy="3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443" name="Shape 443"/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Shape 565"/>
          <p:cNvGrpSpPr/>
          <p:nvPr/>
        </p:nvGrpSpPr>
        <p:grpSpPr>
          <a:xfrm>
            <a:off x="0" y="-4550"/>
            <a:ext cx="9143835" cy="5152509"/>
            <a:chOff x="0" y="-4550"/>
            <a:chExt cx="9143835" cy="5152509"/>
          </a:xfrm>
        </p:grpSpPr>
        <p:sp>
          <p:nvSpPr>
            <p:cNvPr id="566" name="Shape 566"/>
            <p:cNvSpPr/>
            <p:nvPr/>
          </p:nvSpPr>
          <p:spPr>
            <a:xfrm>
              <a:off x="3440674" y="4575559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573433" y="-4550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0" y="567964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0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1720337" y="-4550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5718882" y="4575559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8570535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8570535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Shape 574"/>
          <p:cNvGrpSpPr/>
          <p:nvPr/>
        </p:nvGrpSpPr>
        <p:grpSpPr>
          <a:xfrm>
            <a:off x="0" y="-4550"/>
            <a:ext cx="9143835" cy="5152509"/>
            <a:chOff x="0" y="-4550"/>
            <a:chExt cx="9143835" cy="5152509"/>
          </a:xfrm>
        </p:grpSpPr>
        <p:sp>
          <p:nvSpPr>
            <p:cNvPr id="575" name="Shape 575"/>
            <p:cNvSpPr/>
            <p:nvPr/>
          </p:nvSpPr>
          <p:spPr>
            <a:xfrm>
              <a:off x="573433" y="4575559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0" y="228550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2867228" y="-4550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2867228" y="4575559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5718882" y="-4550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8570535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" name="Shape 581"/>
          <p:cNvGrpSpPr/>
          <p:nvPr/>
        </p:nvGrpSpPr>
        <p:grpSpPr>
          <a:xfrm>
            <a:off x="0" y="-4550"/>
            <a:ext cx="9143835" cy="5152509"/>
            <a:chOff x="0" y="-4550"/>
            <a:chExt cx="9143835" cy="5152509"/>
          </a:xfrm>
        </p:grpSpPr>
        <p:sp>
          <p:nvSpPr>
            <p:cNvPr id="582" name="Shape 582"/>
            <p:cNvSpPr/>
            <p:nvPr/>
          </p:nvSpPr>
          <p:spPr>
            <a:xfrm>
              <a:off x="0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0" y="3430531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1146891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4014120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3440674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7431431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8570535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7997090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0" name="Shape 590"/>
          <p:cNvGrpSpPr/>
          <p:nvPr/>
        </p:nvGrpSpPr>
        <p:grpSpPr>
          <a:xfrm>
            <a:off x="0" y="-4550"/>
            <a:ext cx="9143835" cy="5152509"/>
            <a:chOff x="0" y="-4550"/>
            <a:chExt cx="9143835" cy="5152509"/>
          </a:xfrm>
        </p:grpSpPr>
        <p:sp>
          <p:nvSpPr>
            <p:cNvPr id="591" name="Shape 591"/>
            <p:cNvSpPr/>
            <p:nvPr/>
          </p:nvSpPr>
          <p:spPr>
            <a:xfrm>
              <a:off x="7431431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0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1146891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2293783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2293783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5145436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4571990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6292327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8570535" y="56796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8570535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" name="Shape 601"/>
          <p:cNvGrpSpPr/>
          <p:nvPr/>
        </p:nvGrpSpPr>
        <p:grpSpPr>
          <a:xfrm>
            <a:off x="0" y="-4550"/>
            <a:ext cx="9143835" cy="5152509"/>
            <a:chOff x="0" y="-4550"/>
            <a:chExt cx="9143835" cy="5152509"/>
          </a:xfrm>
        </p:grpSpPr>
        <p:sp>
          <p:nvSpPr>
            <p:cNvPr id="602" name="Shape 602"/>
            <p:cNvSpPr/>
            <p:nvPr/>
          </p:nvSpPr>
          <p:spPr>
            <a:xfrm>
              <a:off x="0" y="171299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0" y="2858018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4014120" y="-4550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5145436" y="4575559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6857986" y="4575559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8570535" y="-4550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8570535" y="343053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Shape 609"/>
          <p:cNvGrpSpPr/>
          <p:nvPr/>
        </p:nvGrpSpPr>
        <p:grpSpPr>
          <a:xfrm>
            <a:off x="0" y="-4550"/>
            <a:ext cx="9143835" cy="5152509"/>
            <a:chOff x="0" y="-4550"/>
            <a:chExt cx="9143835" cy="5152509"/>
          </a:xfrm>
        </p:grpSpPr>
        <p:sp>
          <p:nvSpPr>
            <p:cNvPr id="610" name="Shape 610"/>
            <p:cNvSpPr/>
            <p:nvPr/>
          </p:nvSpPr>
          <p:spPr>
            <a:xfrm>
              <a:off x="7997090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0" y="1140477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1720337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6292327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6857986" y="-4550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8570535" y="228550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4571990" y="-4550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7" name="Shape 617"/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CUSTOM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/>
          <p:nvPr/>
        </p:nvSpPr>
        <p:spPr>
          <a:xfrm>
            <a:off x="287749" y="-4550"/>
            <a:ext cx="287682" cy="287230"/>
          </a:xfrm>
          <a:prstGeom prst="rect">
            <a:avLst/>
          </a:prstGeom>
          <a:solidFill>
            <a:srgbClr val="9ED1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Shape 620"/>
          <p:cNvSpPr/>
          <p:nvPr/>
        </p:nvSpPr>
        <p:spPr>
          <a:xfrm>
            <a:off x="0" y="282737"/>
            <a:ext cx="287682" cy="287230"/>
          </a:xfrm>
          <a:prstGeom prst="rect">
            <a:avLst/>
          </a:prstGeom>
          <a:solidFill>
            <a:srgbClr val="9ED1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Shape 621"/>
          <p:cNvSpPr/>
          <p:nvPr/>
        </p:nvSpPr>
        <p:spPr>
          <a:xfrm>
            <a:off x="0" y="2006461"/>
            <a:ext cx="287682" cy="287230"/>
          </a:xfrm>
          <a:prstGeom prst="rect">
            <a:avLst/>
          </a:prstGeom>
          <a:solidFill>
            <a:srgbClr val="9ED1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Shape 622"/>
          <p:cNvSpPr/>
          <p:nvPr/>
        </p:nvSpPr>
        <p:spPr>
          <a:xfrm>
            <a:off x="863265" y="-4550"/>
            <a:ext cx="287682" cy="287230"/>
          </a:xfrm>
          <a:prstGeom prst="rect">
            <a:avLst/>
          </a:prstGeom>
          <a:solidFill>
            <a:srgbClr val="9ED1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Shape 623"/>
          <p:cNvSpPr/>
          <p:nvPr/>
        </p:nvSpPr>
        <p:spPr>
          <a:xfrm rot="10800000">
            <a:off x="7162539" y="-4550"/>
            <a:ext cx="287682" cy="287230"/>
          </a:xfrm>
          <a:prstGeom prst="rect">
            <a:avLst/>
          </a:prstGeom>
          <a:solidFill>
            <a:srgbClr val="9ED1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Shape 624"/>
          <p:cNvSpPr/>
          <p:nvPr/>
        </p:nvSpPr>
        <p:spPr>
          <a:xfrm rot="10800000">
            <a:off x="8889070" y="2006461"/>
            <a:ext cx="287682" cy="287230"/>
          </a:xfrm>
          <a:prstGeom prst="rect">
            <a:avLst/>
          </a:prstGeom>
          <a:solidFill>
            <a:srgbClr val="9ED1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Shape 625"/>
          <p:cNvSpPr/>
          <p:nvPr/>
        </p:nvSpPr>
        <p:spPr>
          <a:xfrm rot="10800000">
            <a:off x="8889070" y="282737"/>
            <a:ext cx="287682" cy="287230"/>
          </a:xfrm>
          <a:prstGeom prst="rect">
            <a:avLst/>
          </a:prstGeom>
          <a:solidFill>
            <a:srgbClr val="9ED1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Shape 626"/>
          <p:cNvSpPr/>
          <p:nvPr/>
        </p:nvSpPr>
        <p:spPr>
          <a:xfrm rot="10800000">
            <a:off x="6019335" y="-4550"/>
            <a:ext cx="287682" cy="287230"/>
          </a:xfrm>
          <a:prstGeom prst="rect">
            <a:avLst/>
          </a:prstGeom>
          <a:solidFill>
            <a:srgbClr val="9ED1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Shape 627"/>
          <p:cNvSpPr/>
          <p:nvPr/>
        </p:nvSpPr>
        <p:spPr>
          <a:xfrm>
            <a:off x="1726530" y="4879274"/>
            <a:ext cx="287682" cy="287230"/>
          </a:xfrm>
          <a:prstGeom prst="rect">
            <a:avLst/>
          </a:prstGeom>
          <a:solidFill>
            <a:srgbClr val="9ED1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Shape 628"/>
          <p:cNvSpPr/>
          <p:nvPr/>
        </p:nvSpPr>
        <p:spPr>
          <a:xfrm>
            <a:off x="0" y="2868262"/>
            <a:ext cx="287682" cy="287230"/>
          </a:xfrm>
          <a:prstGeom prst="rect">
            <a:avLst/>
          </a:prstGeom>
          <a:solidFill>
            <a:srgbClr val="9ED1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Shape 629"/>
          <p:cNvSpPr/>
          <p:nvPr/>
        </p:nvSpPr>
        <p:spPr>
          <a:xfrm>
            <a:off x="0" y="4591986"/>
            <a:ext cx="287682" cy="287230"/>
          </a:xfrm>
          <a:prstGeom prst="rect">
            <a:avLst/>
          </a:prstGeom>
          <a:solidFill>
            <a:srgbClr val="9ED1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Shape 630"/>
          <p:cNvSpPr/>
          <p:nvPr/>
        </p:nvSpPr>
        <p:spPr>
          <a:xfrm>
            <a:off x="2869735" y="4879274"/>
            <a:ext cx="287682" cy="287230"/>
          </a:xfrm>
          <a:prstGeom prst="rect">
            <a:avLst/>
          </a:prstGeom>
          <a:solidFill>
            <a:srgbClr val="9ED1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Shape 631"/>
          <p:cNvSpPr/>
          <p:nvPr/>
        </p:nvSpPr>
        <p:spPr>
          <a:xfrm rot="10800000" flipH="1">
            <a:off x="4876124" y="4879274"/>
            <a:ext cx="287682" cy="287230"/>
          </a:xfrm>
          <a:prstGeom prst="rect">
            <a:avLst/>
          </a:prstGeom>
          <a:solidFill>
            <a:srgbClr val="9ED1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Shape 632"/>
          <p:cNvSpPr/>
          <p:nvPr/>
        </p:nvSpPr>
        <p:spPr>
          <a:xfrm rot="10800000" flipH="1">
            <a:off x="5451640" y="4879274"/>
            <a:ext cx="287682" cy="287230"/>
          </a:xfrm>
          <a:prstGeom prst="rect">
            <a:avLst/>
          </a:prstGeom>
          <a:solidFill>
            <a:srgbClr val="9ED1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Shape 633"/>
          <p:cNvSpPr/>
          <p:nvPr/>
        </p:nvSpPr>
        <p:spPr>
          <a:xfrm rot="10800000" flipH="1">
            <a:off x="8889070" y="3442837"/>
            <a:ext cx="287682" cy="287230"/>
          </a:xfrm>
          <a:prstGeom prst="rect">
            <a:avLst/>
          </a:prstGeom>
          <a:solidFill>
            <a:srgbClr val="9ED1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Shape 634"/>
          <p:cNvSpPr/>
          <p:nvPr/>
        </p:nvSpPr>
        <p:spPr>
          <a:xfrm rot="10800000" flipH="1">
            <a:off x="8889070" y="2868262"/>
            <a:ext cx="287682" cy="287230"/>
          </a:xfrm>
          <a:prstGeom prst="rect">
            <a:avLst/>
          </a:prstGeom>
          <a:solidFill>
            <a:srgbClr val="9ED1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Shape 635"/>
          <p:cNvSpPr/>
          <p:nvPr/>
        </p:nvSpPr>
        <p:spPr>
          <a:xfrm rot="10800000">
            <a:off x="8601321" y="-4550"/>
            <a:ext cx="287682" cy="287230"/>
          </a:xfrm>
          <a:prstGeom prst="rect">
            <a:avLst/>
          </a:prstGeom>
          <a:solidFill>
            <a:srgbClr val="266D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Shape 636"/>
          <p:cNvSpPr/>
          <p:nvPr/>
        </p:nvSpPr>
        <p:spPr>
          <a:xfrm rot="10800000">
            <a:off x="8889070" y="1144599"/>
            <a:ext cx="287682" cy="287230"/>
          </a:xfrm>
          <a:prstGeom prst="rect">
            <a:avLst/>
          </a:prstGeom>
          <a:solidFill>
            <a:srgbClr val="266D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Shape 637"/>
          <p:cNvSpPr/>
          <p:nvPr/>
        </p:nvSpPr>
        <p:spPr>
          <a:xfrm rot="10800000">
            <a:off x="7450294" y="-4550"/>
            <a:ext cx="287682" cy="287230"/>
          </a:xfrm>
          <a:prstGeom prst="rect">
            <a:avLst/>
          </a:prstGeom>
          <a:solidFill>
            <a:srgbClr val="266D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Shape 638"/>
          <p:cNvSpPr/>
          <p:nvPr/>
        </p:nvSpPr>
        <p:spPr>
          <a:xfrm>
            <a:off x="287749" y="4879274"/>
            <a:ext cx="287682" cy="287230"/>
          </a:xfrm>
          <a:prstGeom prst="rect">
            <a:avLst/>
          </a:prstGeom>
          <a:solidFill>
            <a:srgbClr val="266D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Shape 639"/>
          <p:cNvSpPr/>
          <p:nvPr/>
        </p:nvSpPr>
        <p:spPr>
          <a:xfrm>
            <a:off x="0" y="3730124"/>
            <a:ext cx="287682" cy="287230"/>
          </a:xfrm>
          <a:prstGeom prst="rect">
            <a:avLst/>
          </a:prstGeom>
          <a:solidFill>
            <a:srgbClr val="266D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Shape 640"/>
          <p:cNvSpPr/>
          <p:nvPr/>
        </p:nvSpPr>
        <p:spPr>
          <a:xfrm>
            <a:off x="1438775" y="4879274"/>
            <a:ext cx="287682" cy="287230"/>
          </a:xfrm>
          <a:prstGeom prst="rect">
            <a:avLst/>
          </a:prstGeom>
          <a:solidFill>
            <a:srgbClr val="266D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Shape 641"/>
          <p:cNvSpPr/>
          <p:nvPr/>
        </p:nvSpPr>
        <p:spPr>
          <a:xfrm rot="10800000" flipH="1">
            <a:off x="6027150" y="4879274"/>
            <a:ext cx="287682" cy="287230"/>
          </a:xfrm>
          <a:prstGeom prst="rect">
            <a:avLst/>
          </a:prstGeom>
          <a:solidFill>
            <a:srgbClr val="266D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Shape 642"/>
          <p:cNvSpPr/>
          <p:nvPr/>
        </p:nvSpPr>
        <p:spPr>
          <a:xfrm rot="10800000" flipH="1">
            <a:off x="7458110" y="4879274"/>
            <a:ext cx="287682" cy="287230"/>
          </a:xfrm>
          <a:prstGeom prst="rect">
            <a:avLst/>
          </a:prstGeom>
          <a:solidFill>
            <a:srgbClr val="266D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Shape 643"/>
          <p:cNvSpPr/>
          <p:nvPr/>
        </p:nvSpPr>
        <p:spPr>
          <a:xfrm rot="10800000" flipH="1">
            <a:off x="8889070" y="4017412"/>
            <a:ext cx="287682" cy="287230"/>
          </a:xfrm>
          <a:prstGeom prst="rect">
            <a:avLst/>
          </a:prstGeom>
          <a:solidFill>
            <a:srgbClr val="266D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Shape 644"/>
          <p:cNvSpPr/>
          <p:nvPr/>
        </p:nvSpPr>
        <p:spPr>
          <a:xfrm>
            <a:off x="0" y="-4550"/>
            <a:ext cx="287682" cy="287230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Shape 645"/>
          <p:cNvSpPr/>
          <p:nvPr/>
        </p:nvSpPr>
        <p:spPr>
          <a:xfrm>
            <a:off x="0" y="1719174"/>
            <a:ext cx="287682" cy="287230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Shape 646"/>
          <p:cNvSpPr/>
          <p:nvPr/>
        </p:nvSpPr>
        <p:spPr>
          <a:xfrm>
            <a:off x="1726530" y="-4550"/>
            <a:ext cx="287682" cy="287230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Shape 647"/>
          <p:cNvSpPr/>
          <p:nvPr/>
        </p:nvSpPr>
        <p:spPr>
          <a:xfrm>
            <a:off x="4012940" y="-4550"/>
            <a:ext cx="287682" cy="287230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Shape 648"/>
          <p:cNvSpPr/>
          <p:nvPr/>
        </p:nvSpPr>
        <p:spPr>
          <a:xfrm rot="10800000">
            <a:off x="8889070" y="2293749"/>
            <a:ext cx="287682" cy="287230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Shape 649"/>
          <p:cNvSpPr/>
          <p:nvPr/>
        </p:nvSpPr>
        <p:spPr>
          <a:xfrm rot="10800000">
            <a:off x="8889070" y="570025"/>
            <a:ext cx="287682" cy="287230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Shape 650"/>
          <p:cNvSpPr/>
          <p:nvPr/>
        </p:nvSpPr>
        <p:spPr>
          <a:xfrm rot="10800000">
            <a:off x="8313559" y="-4550"/>
            <a:ext cx="287682" cy="287230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Shape 651"/>
          <p:cNvSpPr/>
          <p:nvPr/>
        </p:nvSpPr>
        <p:spPr>
          <a:xfrm rot="10800000">
            <a:off x="6874784" y="-4550"/>
            <a:ext cx="287682" cy="287230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Shape 652"/>
          <p:cNvSpPr/>
          <p:nvPr/>
        </p:nvSpPr>
        <p:spPr>
          <a:xfrm rot="10800000">
            <a:off x="5159977" y="-4550"/>
            <a:ext cx="287682" cy="287230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Shape 653"/>
          <p:cNvSpPr/>
          <p:nvPr/>
        </p:nvSpPr>
        <p:spPr>
          <a:xfrm>
            <a:off x="0" y="2580975"/>
            <a:ext cx="287682" cy="287230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Shape 654"/>
          <p:cNvSpPr/>
          <p:nvPr/>
        </p:nvSpPr>
        <p:spPr>
          <a:xfrm>
            <a:off x="0" y="4304699"/>
            <a:ext cx="287682" cy="287230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Shape 655"/>
          <p:cNvSpPr/>
          <p:nvPr/>
        </p:nvSpPr>
        <p:spPr>
          <a:xfrm>
            <a:off x="575510" y="4879274"/>
            <a:ext cx="287682" cy="287230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Shape 656"/>
          <p:cNvSpPr/>
          <p:nvPr/>
        </p:nvSpPr>
        <p:spPr>
          <a:xfrm>
            <a:off x="2014285" y="4879274"/>
            <a:ext cx="287682" cy="287230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Shape 657"/>
          <p:cNvSpPr/>
          <p:nvPr/>
        </p:nvSpPr>
        <p:spPr>
          <a:xfrm>
            <a:off x="3729092" y="4879274"/>
            <a:ext cx="287682" cy="287230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Shape 658"/>
          <p:cNvSpPr/>
          <p:nvPr/>
        </p:nvSpPr>
        <p:spPr>
          <a:xfrm rot="10800000" flipH="1">
            <a:off x="4588375" y="4879274"/>
            <a:ext cx="287682" cy="287230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Shape 659"/>
          <p:cNvSpPr/>
          <p:nvPr/>
        </p:nvSpPr>
        <p:spPr>
          <a:xfrm rot="10800000" flipH="1">
            <a:off x="6314905" y="4879274"/>
            <a:ext cx="287682" cy="287230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Shape 660"/>
          <p:cNvSpPr/>
          <p:nvPr/>
        </p:nvSpPr>
        <p:spPr>
          <a:xfrm rot="10800000" flipH="1">
            <a:off x="8889070" y="4304699"/>
            <a:ext cx="287682" cy="287230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Shape 661"/>
          <p:cNvSpPr/>
          <p:nvPr/>
        </p:nvSpPr>
        <p:spPr>
          <a:xfrm rot="10800000" flipH="1">
            <a:off x="8601315" y="4879274"/>
            <a:ext cx="287682" cy="287230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Shape 662"/>
          <p:cNvSpPr/>
          <p:nvPr/>
        </p:nvSpPr>
        <p:spPr>
          <a:xfrm>
            <a:off x="3729092" y="-4550"/>
            <a:ext cx="287682" cy="287230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Shape 663"/>
          <p:cNvSpPr/>
          <p:nvPr/>
        </p:nvSpPr>
        <p:spPr>
          <a:xfrm>
            <a:off x="0" y="2293749"/>
            <a:ext cx="287682" cy="287230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Shape 664"/>
          <p:cNvSpPr/>
          <p:nvPr/>
        </p:nvSpPr>
        <p:spPr>
          <a:xfrm>
            <a:off x="575510" y="-4550"/>
            <a:ext cx="287682" cy="287230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Shape 665"/>
          <p:cNvSpPr/>
          <p:nvPr/>
        </p:nvSpPr>
        <p:spPr>
          <a:xfrm>
            <a:off x="1151020" y="-4550"/>
            <a:ext cx="287682" cy="287230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Shape 666"/>
          <p:cNvSpPr/>
          <p:nvPr/>
        </p:nvSpPr>
        <p:spPr>
          <a:xfrm>
            <a:off x="2581980" y="-4550"/>
            <a:ext cx="287682" cy="287230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Shape 667"/>
          <p:cNvSpPr/>
          <p:nvPr/>
        </p:nvSpPr>
        <p:spPr>
          <a:xfrm>
            <a:off x="3157490" y="-4550"/>
            <a:ext cx="287682" cy="287230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Shape 668"/>
          <p:cNvSpPr/>
          <p:nvPr/>
        </p:nvSpPr>
        <p:spPr>
          <a:xfrm rot="10800000">
            <a:off x="8889070" y="-4550"/>
            <a:ext cx="287682" cy="287230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Shape 669"/>
          <p:cNvSpPr/>
          <p:nvPr/>
        </p:nvSpPr>
        <p:spPr>
          <a:xfrm rot="10800000">
            <a:off x="7738049" y="-4550"/>
            <a:ext cx="287682" cy="287230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Shape 670"/>
          <p:cNvSpPr/>
          <p:nvPr/>
        </p:nvSpPr>
        <p:spPr>
          <a:xfrm rot="10800000">
            <a:off x="6594845" y="-4550"/>
            <a:ext cx="287682" cy="287230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Shape 671"/>
          <p:cNvSpPr/>
          <p:nvPr/>
        </p:nvSpPr>
        <p:spPr>
          <a:xfrm rot="10800000">
            <a:off x="4588375" y="-4550"/>
            <a:ext cx="287682" cy="287230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Shape 672"/>
          <p:cNvSpPr/>
          <p:nvPr/>
        </p:nvSpPr>
        <p:spPr>
          <a:xfrm>
            <a:off x="0" y="4879274"/>
            <a:ext cx="287682" cy="287230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Shape 673"/>
          <p:cNvSpPr/>
          <p:nvPr/>
        </p:nvSpPr>
        <p:spPr>
          <a:xfrm>
            <a:off x="1151020" y="4879274"/>
            <a:ext cx="287682" cy="287230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Shape 674"/>
          <p:cNvSpPr/>
          <p:nvPr/>
        </p:nvSpPr>
        <p:spPr>
          <a:xfrm>
            <a:off x="2294225" y="4879274"/>
            <a:ext cx="287682" cy="287230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Shape 675"/>
          <p:cNvSpPr/>
          <p:nvPr/>
        </p:nvSpPr>
        <p:spPr>
          <a:xfrm>
            <a:off x="4300695" y="4879274"/>
            <a:ext cx="287682" cy="287230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Shape 676"/>
          <p:cNvSpPr/>
          <p:nvPr/>
        </p:nvSpPr>
        <p:spPr>
          <a:xfrm rot="10800000" flipH="1">
            <a:off x="8317467" y="4879274"/>
            <a:ext cx="287682" cy="287230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Shape 677"/>
          <p:cNvSpPr/>
          <p:nvPr/>
        </p:nvSpPr>
        <p:spPr>
          <a:xfrm rot="10800000" flipH="1">
            <a:off x="5163885" y="4879274"/>
            <a:ext cx="287682" cy="287230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Shape 678"/>
          <p:cNvSpPr/>
          <p:nvPr/>
        </p:nvSpPr>
        <p:spPr>
          <a:xfrm rot="10800000" flipH="1">
            <a:off x="5739395" y="4879274"/>
            <a:ext cx="287682" cy="287230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Shape 679"/>
          <p:cNvSpPr/>
          <p:nvPr/>
        </p:nvSpPr>
        <p:spPr>
          <a:xfrm rot="10800000" flipH="1">
            <a:off x="7170355" y="4879274"/>
            <a:ext cx="287682" cy="287230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Shape 680"/>
          <p:cNvSpPr/>
          <p:nvPr/>
        </p:nvSpPr>
        <p:spPr>
          <a:xfrm rot="10800000" flipH="1">
            <a:off x="7745865" y="4879274"/>
            <a:ext cx="287682" cy="287230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Shape 681"/>
          <p:cNvSpPr/>
          <p:nvPr/>
        </p:nvSpPr>
        <p:spPr>
          <a:xfrm rot="10800000" flipH="1">
            <a:off x="8889070" y="4591986"/>
            <a:ext cx="287682" cy="287230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Shape 682"/>
          <p:cNvSpPr/>
          <p:nvPr/>
        </p:nvSpPr>
        <p:spPr>
          <a:xfrm rot="10800000" flipH="1">
            <a:off x="8889070" y="2580975"/>
            <a:ext cx="287682" cy="287230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Shape 683"/>
          <p:cNvSpPr/>
          <p:nvPr/>
        </p:nvSpPr>
        <p:spPr>
          <a:xfrm>
            <a:off x="0" y="857312"/>
            <a:ext cx="287682" cy="287230"/>
          </a:xfrm>
          <a:prstGeom prst="rect">
            <a:avLst/>
          </a:prstGeom>
          <a:solidFill>
            <a:srgbClr val="2786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Shape 684"/>
          <p:cNvSpPr/>
          <p:nvPr/>
        </p:nvSpPr>
        <p:spPr>
          <a:xfrm>
            <a:off x="0" y="1431887"/>
            <a:ext cx="287682" cy="287230"/>
          </a:xfrm>
          <a:prstGeom prst="rect">
            <a:avLst/>
          </a:prstGeom>
          <a:solidFill>
            <a:srgbClr val="2786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Shape 685"/>
          <p:cNvSpPr/>
          <p:nvPr/>
        </p:nvSpPr>
        <p:spPr>
          <a:xfrm>
            <a:off x="2014285" y="-4550"/>
            <a:ext cx="287682" cy="287230"/>
          </a:xfrm>
          <a:prstGeom prst="rect">
            <a:avLst/>
          </a:prstGeom>
          <a:solidFill>
            <a:srgbClr val="2786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Shape 686"/>
          <p:cNvSpPr/>
          <p:nvPr/>
        </p:nvSpPr>
        <p:spPr>
          <a:xfrm>
            <a:off x="4300695" y="-4550"/>
            <a:ext cx="287682" cy="287230"/>
          </a:xfrm>
          <a:prstGeom prst="rect">
            <a:avLst/>
          </a:prstGeom>
          <a:solidFill>
            <a:srgbClr val="2786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Shape 687"/>
          <p:cNvSpPr/>
          <p:nvPr/>
        </p:nvSpPr>
        <p:spPr>
          <a:xfrm rot="10800000">
            <a:off x="8889070" y="1431887"/>
            <a:ext cx="287682" cy="287230"/>
          </a:xfrm>
          <a:prstGeom prst="rect">
            <a:avLst/>
          </a:prstGeom>
          <a:solidFill>
            <a:srgbClr val="2786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Shape 688"/>
          <p:cNvSpPr/>
          <p:nvPr/>
        </p:nvSpPr>
        <p:spPr>
          <a:xfrm rot="10800000">
            <a:off x="8889070" y="857312"/>
            <a:ext cx="287682" cy="287230"/>
          </a:xfrm>
          <a:prstGeom prst="rect">
            <a:avLst/>
          </a:prstGeom>
          <a:solidFill>
            <a:srgbClr val="2786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Shape 689"/>
          <p:cNvSpPr/>
          <p:nvPr/>
        </p:nvSpPr>
        <p:spPr>
          <a:xfrm rot="10800000">
            <a:off x="6307090" y="-4550"/>
            <a:ext cx="287682" cy="287230"/>
          </a:xfrm>
          <a:prstGeom prst="rect">
            <a:avLst/>
          </a:prstGeom>
          <a:solidFill>
            <a:srgbClr val="2786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Shape 690"/>
          <p:cNvSpPr/>
          <p:nvPr/>
        </p:nvSpPr>
        <p:spPr>
          <a:xfrm rot="10800000">
            <a:off x="5447732" y="-4550"/>
            <a:ext cx="287682" cy="287230"/>
          </a:xfrm>
          <a:prstGeom prst="rect">
            <a:avLst/>
          </a:prstGeom>
          <a:solidFill>
            <a:srgbClr val="2786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Shape 691"/>
          <p:cNvSpPr/>
          <p:nvPr/>
        </p:nvSpPr>
        <p:spPr>
          <a:xfrm>
            <a:off x="0" y="3442837"/>
            <a:ext cx="287682" cy="287230"/>
          </a:xfrm>
          <a:prstGeom prst="rect">
            <a:avLst/>
          </a:prstGeom>
          <a:solidFill>
            <a:srgbClr val="2786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Shape 692"/>
          <p:cNvSpPr/>
          <p:nvPr/>
        </p:nvSpPr>
        <p:spPr>
          <a:xfrm>
            <a:off x="0" y="4017412"/>
            <a:ext cx="287682" cy="287230"/>
          </a:xfrm>
          <a:prstGeom prst="rect">
            <a:avLst/>
          </a:prstGeom>
          <a:solidFill>
            <a:srgbClr val="2786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Shape 693"/>
          <p:cNvSpPr/>
          <p:nvPr/>
        </p:nvSpPr>
        <p:spPr>
          <a:xfrm>
            <a:off x="2581980" y="4879274"/>
            <a:ext cx="287682" cy="287230"/>
          </a:xfrm>
          <a:prstGeom prst="rect">
            <a:avLst/>
          </a:prstGeom>
          <a:solidFill>
            <a:srgbClr val="2786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Shape 694"/>
          <p:cNvSpPr/>
          <p:nvPr/>
        </p:nvSpPr>
        <p:spPr>
          <a:xfrm>
            <a:off x="3441337" y="4879274"/>
            <a:ext cx="287682" cy="287230"/>
          </a:xfrm>
          <a:prstGeom prst="rect">
            <a:avLst/>
          </a:prstGeom>
          <a:solidFill>
            <a:srgbClr val="2786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Shape 695"/>
          <p:cNvSpPr/>
          <p:nvPr/>
        </p:nvSpPr>
        <p:spPr>
          <a:xfrm rot="10800000" flipH="1">
            <a:off x="6602660" y="4879274"/>
            <a:ext cx="287682" cy="287230"/>
          </a:xfrm>
          <a:prstGeom prst="rect">
            <a:avLst/>
          </a:prstGeom>
          <a:solidFill>
            <a:srgbClr val="2786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Shape 696"/>
          <p:cNvSpPr/>
          <p:nvPr/>
        </p:nvSpPr>
        <p:spPr>
          <a:xfrm rot="10800000" flipH="1">
            <a:off x="8889070" y="4879274"/>
            <a:ext cx="287682" cy="287230"/>
          </a:xfrm>
          <a:prstGeom prst="rect">
            <a:avLst/>
          </a:prstGeom>
          <a:solidFill>
            <a:srgbClr val="2786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Shape 697"/>
          <p:cNvSpPr/>
          <p:nvPr/>
        </p:nvSpPr>
        <p:spPr>
          <a:xfrm rot="10800000" flipH="1">
            <a:off x="8889070" y="3155550"/>
            <a:ext cx="287682" cy="287230"/>
          </a:xfrm>
          <a:prstGeom prst="rect">
            <a:avLst/>
          </a:prstGeom>
          <a:solidFill>
            <a:srgbClr val="2786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Shape 698"/>
          <p:cNvSpPr/>
          <p:nvPr/>
        </p:nvSpPr>
        <p:spPr>
          <a:xfrm>
            <a:off x="0" y="570025"/>
            <a:ext cx="287682" cy="287230"/>
          </a:xfrm>
          <a:prstGeom prst="rect">
            <a:avLst/>
          </a:prstGeom>
          <a:solidFill>
            <a:srgbClr val="5FB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Shape 699"/>
          <p:cNvSpPr/>
          <p:nvPr/>
        </p:nvSpPr>
        <p:spPr>
          <a:xfrm>
            <a:off x="3441337" y="-4550"/>
            <a:ext cx="287682" cy="287230"/>
          </a:xfrm>
          <a:prstGeom prst="rect">
            <a:avLst/>
          </a:prstGeom>
          <a:solidFill>
            <a:srgbClr val="5FB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Shape 700"/>
          <p:cNvSpPr/>
          <p:nvPr/>
        </p:nvSpPr>
        <p:spPr>
          <a:xfrm>
            <a:off x="2294225" y="-4550"/>
            <a:ext cx="287682" cy="287230"/>
          </a:xfrm>
          <a:prstGeom prst="rect">
            <a:avLst/>
          </a:prstGeom>
          <a:solidFill>
            <a:srgbClr val="5FB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Shape 701"/>
          <p:cNvSpPr/>
          <p:nvPr/>
        </p:nvSpPr>
        <p:spPr>
          <a:xfrm rot="10800000">
            <a:off x="4876130" y="-4550"/>
            <a:ext cx="287682" cy="287230"/>
          </a:xfrm>
          <a:prstGeom prst="rect">
            <a:avLst/>
          </a:prstGeom>
          <a:solidFill>
            <a:srgbClr val="5FB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Shape 702"/>
          <p:cNvSpPr/>
          <p:nvPr/>
        </p:nvSpPr>
        <p:spPr>
          <a:xfrm rot="10800000">
            <a:off x="8889070" y="1719174"/>
            <a:ext cx="287682" cy="287230"/>
          </a:xfrm>
          <a:prstGeom prst="rect">
            <a:avLst/>
          </a:prstGeom>
          <a:solidFill>
            <a:srgbClr val="5FB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Shape 703"/>
          <p:cNvSpPr/>
          <p:nvPr/>
        </p:nvSpPr>
        <p:spPr>
          <a:xfrm rot="10800000">
            <a:off x="8025804" y="-4550"/>
            <a:ext cx="287682" cy="287230"/>
          </a:xfrm>
          <a:prstGeom prst="rect">
            <a:avLst/>
          </a:prstGeom>
          <a:solidFill>
            <a:srgbClr val="5FB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Shape 704"/>
          <p:cNvSpPr/>
          <p:nvPr/>
        </p:nvSpPr>
        <p:spPr>
          <a:xfrm rot="10800000">
            <a:off x="5731580" y="-4550"/>
            <a:ext cx="287682" cy="287230"/>
          </a:xfrm>
          <a:prstGeom prst="rect">
            <a:avLst/>
          </a:prstGeom>
          <a:solidFill>
            <a:srgbClr val="5FB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Shape 705"/>
          <p:cNvSpPr/>
          <p:nvPr/>
        </p:nvSpPr>
        <p:spPr>
          <a:xfrm>
            <a:off x="4012940" y="4879274"/>
            <a:ext cx="287682" cy="287230"/>
          </a:xfrm>
          <a:prstGeom prst="rect">
            <a:avLst/>
          </a:prstGeom>
          <a:solidFill>
            <a:srgbClr val="5FB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Shape 706"/>
          <p:cNvSpPr/>
          <p:nvPr/>
        </p:nvSpPr>
        <p:spPr>
          <a:xfrm>
            <a:off x="0" y="3155550"/>
            <a:ext cx="287682" cy="287230"/>
          </a:xfrm>
          <a:prstGeom prst="rect">
            <a:avLst/>
          </a:prstGeom>
          <a:solidFill>
            <a:srgbClr val="5FB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Shape 707"/>
          <p:cNvSpPr/>
          <p:nvPr/>
        </p:nvSpPr>
        <p:spPr>
          <a:xfrm>
            <a:off x="863265" y="4879274"/>
            <a:ext cx="287682" cy="287230"/>
          </a:xfrm>
          <a:prstGeom prst="rect">
            <a:avLst/>
          </a:prstGeom>
          <a:solidFill>
            <a:srgbClr val="5FB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Shape 708"/>
          <p:cNvSpPr/>
          <p:nvPr/>
        </p:nvSpPr>
        <p:spPr>
          <a:xfrm>
            <a:off x="3157490" y="4879274"/>
            <a:ext cx="287682" cy="287230"/>
          </a:xfrm>
          <a:prstGeom prst="rect">
            <a:avLst/>
          </a:prstGeom>
          <a:solidFill>
            <a:srgbClr val="5FB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Shape 709"/>
          <p:cNvSpPr/>
          <p:nvPr/>
        </p:nvSpPr>
        <p:spPr>
          <a:xfrm rot="10800000" flipH="1">
            <a:off x="8029712" y="4879274"/>
            <a:ext cx="287682" cy="287230"/>
          </a:xfrm>
          <a:prstGeom prst="rect">
            <a:avLst/>
          </a:prstGeom>
          <a:solidFill>
            <a:srgbClr val="5FB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Shape 710"/>
          <p:cNvSpPr/>
          <p:nvPr/>
        </p:nvSpPr>
        <p:spPr>
          <a:xfrm rot="10800000" flipH="1">
            <a:off x="8889070" y="3730124"/>
            <a:ext cx="287682" cy="287230"/>
          </a:xfrm>
          <a:prstGeom prst="rect">
            <a:avLst/>
          </a:prstGeom>
          <a:solidFill>
            <a:srgbClr val="5FB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Shape 711"/>
          <p:cNvSpPr/>
          <p:nvPr/>
        </p:nvSpPr>
        <p:spPr>
          <a:xfrm rot="10800000" flipH="1">
            <a:off x="6882600" y="4879274"/>
            <a:ext cx="287682" cy="287230"/>
          </a:xfrm>
          <a:prstGeom prst="rect">
            <a:avLst/>
          </a:prstGeom>
          <a:solidFill>
            <a:srgbClr val="5FB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Shape 712"/>
          <p:cNvSpPr txBox="1">
            <a:spLocks noGrp="1"/>
          </p:cNvSpPr>
          <p:nvPr>
            <p:ph type="sldNum" idx="12"/>
          </p:nvPr>
        </p:nvSpPr>
        <p:spPr>
          <a:xfrm>
            <a:off x="287750" y="4304700"/>
            <a:ext cx="8601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3" name="Shape 713"/>
          <p:cNvSpPr/>
          <p:nvPr/>
        </p:nvSpPr>
        <p:spPr>
          <a:xfrm>
            <a:off x="0" y="1144599"/>
            <a:ext cx="287682" cy="287230"/>
          </a:xfrm>
          <a:prstGeom prst="rect">
            <a:avLst/>
          </a:prstGeom>
          <a:solidFill>
            <a:srgbClr val="266D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Shape 714"/>
          <p:cNvSpPr/>
          <p:nvPr/>
        </p:nvSpPr>
        <p:spPr>
          <a:xfrm>
            <a:off x="1438775" y="-4550"/>
            <a:ext cx="287682" cy="287230"/>
          </a:xfrm>
          <a:prstGeom prst="rect">
            <a:avLst/>
          </a:prstGeom>
          <a:solidFill>
            <a:srgbClr val="266D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Shape 715"/>
          <p:cNvSpPr/>
          <p:nvPr/>
        </p:nvSpPr>
        <p:spPr>
          <a:xfrm>
            <a:off x="2869735" y="-4550"/>
            <a:ext cx="287682" cy="287230"/>
          </a:xfrm>
          <a:prstGeom prst="rect">
            <a:avLst/>
          </a:prstGeom>
          <a:solidFill>
            <a:srgbClr val="266D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 mosaic">
  <p:cSld name="BLANK_2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18" name="Shape 718"/>
          <p:cNvGrpSpPr/>
          <p:nvPr/>
        </p:nvGrpSpPr>
        <p:grpSpPr>
          <a:xfrm>
            <a:off x="0" y="-4550"/>
            <a:ext cx="9143835" cy="5152509"/>
            <a:chOff x="0" y="-4550"/>
            <a:chExt cx="9143835" cy="5152509"/>
          </a:xfrm>
        </p:grpSpPr>
        <p:sp>
          <p:nvSpPr>
            <p:cNvPr id="719" name="Shape 719"/>
            <p:cNvSpPr/>
            <p:nvPr/>
          </p:nvSpPr>
          <p:spPr>
            <a:xfrm>
              <a:off x="3440674" y="4575559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573433" y="-4550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573433" y="343053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0" y="567964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0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1720337" y="-4550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1720337" y="343053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1146891" y="171299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1146891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2867228" y="567964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2867228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2293783" y="171299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Shape 731"/>
            <p:cNvSpPr/>
            <p:nvPr/>
          </p:nvSpPr>
          <p:spPr>
            <a:xfrm>
              <a:off x="4014120" y="1140477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3440674" y="171299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5145436" y="1140477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5145436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4571990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6292327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5718882" y="343053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5718882" y="4575559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7431431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6857986" y="1140477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8570535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8570535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7997090" y="171299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" name="Shape 744"/>
          <p:cNvGrpSpPr/>
          <p:nvPr/>
        </p:nvGrpSpPr>
        <p:grpSpPr>
          <a:xfrm>
            <a:off x="0" y="-4550"/>
            <a:ext cx="9143835" cy="5152509"/>
            <a:chOff x="0" y="-4550"/>
            <a:chExt cx="9143835" cy="5152509"/>
          </a:xfrm>
        </p:grpSpPr>
        <p:sp>
          <p:nvSpPr>
            <p:cNvPr id="745" name="Shape 745"/>
            <p:cNvSpPr/>
            <p:nvPr/>
          </p:nvSpPr>
          <p:spPr>
            <a:xfrm>
              <a:off x="573433" y="1140477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573433" y="4575559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0" y="228550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1720337" y="228550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1146891" y="56796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1146891" y="2858018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2867228" y="-4550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2867228" y="2858018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2867228" y="4575559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2293783" y="343053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4014120" y="56796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4014120" y="228550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4014120" y="343053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4571990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4571990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6292327" y="56796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6292327" y="228550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6292327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5718882" y="-4550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5718882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7431431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6857986" y="343053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8570535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5718882" y="2858018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" name="Shape 769"/>
          <p:cNvGrpSpPr/>
          <p:nvPr/>
        </p:nvGrpSpPr>
        <p:grpSpPr>
          <a:xfrm>
            <a:off x="0" y="-4550"/>
            <a:ext cx="9143835" cy="5152509"/>
            <a:chOff x="0" y="-4550"/>
            <a:chExt cx="9143835" cy="5152509"/>
          </a:xfrm>
        </p:grpSpPr>
        <p:sp>
          <p:nvSpPr>
            <p:cNvPr id="770" name="Shape 770"/>
            <p:cNvSpPr/>
            <p:nvPr/>
          </p:nvSpPr>
          <p:spPr>
            <a:xfrm>
              <a:off x="573433" y="1712991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0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Shape 772"/>
            <p:cNvSpPr/>
            <p:nvPr/>
          </p:nvSpPr>
          <p:spPr>
            <a:xfrm>
              <a:off x="0" y="3430531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1720337" y="56796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1146891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1146891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>
              <a:off x="2867228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>
              <a:off x="2867228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Shape 778"/>
            <p:cNvSpPr/>
            <p:nvPr/>
          </p:nvSpPr>
          <p:spPr>
            <a:xfrm>
              <a:off x="2293783" y="4003045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4014120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Shape 780"/>
            <p:cNvSpPr/>
            <p:nvPr/>
          </p:nvSpPr>
          <p:spPr>
            <a:xfrm>
              <a:off x="3440674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Shape 781"/>
            <p:cNvSpPr/>
            <p:nvPr/>
          </p:nvSpPr>
          <p:spPr>
            <a:xfrm>
              <a:off x="3440674" y="2858018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5145436" y="56796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5145436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4571990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Shape 785"/>
            <p:cNvSpPr/>
            <p:nvPr/>
          </p:nvSpPr>
          <p:spPr>
            <a:xfrm>
              <a:off x="6292327" y="3430531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5718882" y="4003045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7431431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7431431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6857986" y="56796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Shape 790"/>
            <p:cNvSpPr/>
            <p:nvPr/>
          </p:nvSpPr>
          <p:spPr>
            <a:xfrm>
              <a:off x="6857986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Shape 791"/>
            <p:cNvSpPr/>
            <p:nvPr/>
          </p:nvSpPr>
          <p:spPr>
            <a:xfrm>
              <a:off x="8570535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7997090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7997090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" name="Shape 794"/>
          <p:cNvGrpSpPr/>
          <p:nvPr/>
        </p:nvGrpSpPr>
        <p:grpSpPr>
          <a:xfrm>
            <a:off x="0" y="-4550"/>
            <a:ext cx="9143835" cy="5152509"/>
            <a:chOff x="0" y="-4550"/>
            <a:chExt cx="9143835" cy="5152509"/>
          </a:xfrm>
        </p:grpSpPr>
        <p:sp>
          <p:nvSpPr>
            <p:cNvPr id="795" name="Shape 795"/>
            <p:cNvSpPr/>
            <p:nvPr/>
          </p:nvSpPr>
          <p:spPr>
            <a:xfrm>
              <a:off x="7431431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573433" y="2858018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>
              <a:off x="0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>
              <a:off x="1720337" y="2858018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1720337" y="4003045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1146891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2867228" y="3430531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>
              <a:off x="2293783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Shape 803"/>
            <p:cNvSpPr/>
            <p:nvPr/>
          </p:nvSpPr>
          <p:spPr>
            <a:xfrm>
              <a:off x="2293783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4014120" y="4003045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>
              <a:off x="3440674" y="228550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Shape 806"/>
            <p:cNvSpPr/>
            <p:nvPr/>
          </p:nvSpPr>
          <p:spPr>
            <a:xfrm>
              <a:off x="5145436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>
              <a:off x="5145436" y="1712991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Shape 808"/>
            <p:cNvSpPr/>
            <p:nvPr/>
          </p:nvSpPr>
          <p:spPr>
            <a:xfrm>
              <a:off x="4571990" y="56796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Shape 809"/>
            <p:cNvSpPr/>
            <p:nvPr/>
          </p:nvSpPr>
          <p:spPr>
            <a:xfrm>
              <a:off x="4571990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6292327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>
              <a:off x="6292327" y="1140477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5718882" y="228550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7431431" y="228550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7431431" y="3430531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6857986" y="4003045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Shape 816"/>
            <p:cNvSpPr/>
            <p:nvPr/>
          </p:nvSpPr>
          <p:spPr>
            <a:xfrm>
              <a:off x="8570535" y="56796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8570535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7997090" y="1140477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Shape 819"/>
            <p:cNvSpPr/>
            <p:nvPr/>
          </p:nvSpPr>
          <p:spPr>
            <a:xfrm>
              <a:off x="7997090" y="2858018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Shape 820"/>
          <p:cNvGrpSpPr/>
          <p:nvPr/>
        </p:nvGrpSpPr>
        <p:grpSpPr>
          <a:xfrm>
            <a:off x="0" y="-4550"/>
            <a:ext cx="9143835" cy="5152509"/>
            <a:chOff x="0" y="-4550"/>
            <a:chExt cx="9143835" cy="5152509"/>
          </a:xfrm>
        </p:grpSpPr>
        <p:sp>
          <p:nvSpPr>
            <p:cNvPr id="821" name="Shape 821"/>
            <p:cNvSpPr/>
            <p:nvPr/>
          </p:nvSpPr>
          <p:spPr>
            <a:xfrm>
              <a:off x="573433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Shape 822"/>
            <p:cNvSpPr/>
            <p:nvPr/>
          </p:nvSpPr>
          <p:spPr>
            <a:xfrm>
              <a:off x="0" y="171299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Shape 823"/>
            <p:cNvSpPr/>
            <p:nvPr/>
          </p:nvSpPr>
          <p:spPr>
            <a:xfrm>
              <a:off x="0" y="2858018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1720337" y="1140477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>
              <a:off x="1146891" y="343053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2293783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2293783" y="228550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Shape 828"/>
            <p:cNvSpPr/>
            <p:nvPr/>
          </p:nvSpPr>
          <p:spPr>
            <a:xfrm>
              <a:off x="4014120" y="-4550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>
              <a:off x="4014120" y="171299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3440674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3440674" y="343053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5145436" y="343053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5145436" y="4575559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4571990" y="228550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6292327" y="171299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5718882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7431431" y="171299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6857986" y="2858018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6857986" y="4575559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Shape 840"/>
            <p:cNvSpPr/>
            <p:nvPr/>
          </p:nvSpPr>
          <p:spPr>
            <a:xfrm>
              <a:off x="8570535" y="-4550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Shape 841"/>
            <p:cNvSpPr/>
            <p:nvPr/>
          </p:nvSpPr>
          <p:spPr>
            <a:xfrm>
              <a:off x="8570535" y="343053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Shape 842"/>
            <p:cNvSpPr/>
            <p:nvPr/>
          </p:nvSpPr>
          <p:spPr>
            <a:xfrm>
              <a:off x="7997090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Shape 843"/>
            <p:cNvSpPr/>
            <p:nvPr/>
          </p:nvSpPr>
          <p:spPr>
            <a:xfrm>
              <a:off x="7997090" y="4003045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" name="Shape 844"/>
          <p:cNvGrpSpPr/>
          <p:nvPr/>
        </p:nvGrpSpPr>
        <p:grpSpPr>
          <a:xfrm>
            <a:off x="0" y="-4550"/>
            <a:ext cx="9143835" cy="5152509"/>
            <a:chOff x="0" y="-4550"/>
            <a:chExt cx="9143835" cy="5152509"/>
          </a:xfrm>
        </p:grpSpPr>
        <p:sp>
          <p:nvSpPr>
            <p:cNvPr id="845" name="Shape 845"/>
            <p:cNvSpPr/>
            <p:nvPr/>
          </p:nvSpPr>
          <p:spPr>
            <a:xfrm>
              <a:off x="7997090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Shape 846"/>
            <p:cNvSpPr/>
            <p:nvPr/>
          </p:nvSpPr>
          <p:spPr>
            <a:xfrm>
              <a:off x="573433" y="228550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Shape 847"/>
            <p:cNvSpPr/>
            <p:nvPr/>
          </p:nvSpPr>
          <p:spPr>
            <a:xfrm>
              <a:off x="573433" y="4003045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Shape 848"/>
            <p:cNvSpPr/>
            <p:nvPr/>
          </p:nvSpPr>
          <p:spPr>
            <a:xfrm>
              <a:off x="0" y="1140477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Shape 849"/>
            <p:cNvSpPr/>
            <p:nvPr/>
          </p:nvSpPr>
          <p:spPr>
            <a:xfrm>
              <a:off x="1720337" y="171299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1720337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Shape 851"/>
            <p:cNvSpPr/>
            <p:nvPr/>
          </p:nvSpPr>
          <p:spPr>
            <a:xfrm>
              <a:off x="1146891" y="1140477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Shape 852"/>
            <p:cNvSpPr/>
            <p:nvPr/>
          </p:nvSpPr>
          <p:spPr>
            <a:xfrm>
              <a:off x="2867228" y="171299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Shape 853"/>
            <p:cNvSpPr/>
            <p:nvPr/>
          </p:nvSpPr>
          <p:spPr>
            <a:xfrm>
              <a:off x="2293783" y="1140477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Shape 854"/>
            <p:cNvSpPr/>
            <p:nvPr/>
          </p:nvSpPr>
          <p:spPr>
            <a:xfrm>
              <a:off x="2293783" y="2858018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Shape 855"/>
            <p:cNvSpPr/>
            <p:nvPr/>
          </p:nvSpPr>
          <p:spPr>
            <a:xfrm>
              <a:off x="4014120" y="2858018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Shape 856"/>
            <p:cNvSpPr/>
            <p:nvPr/>
          </p:nvSpPr>
          <p:spPr>
            <a:xfrm>
              <a:off x="3440674" y="1140477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Shape 857"/>
            <p:cNvSpPr/>
            <p:nvPr/>
          </p:nvSpPr>
          <p:spPr>
            <a:xfrm>
              <a:off x="3440674" y="4003045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Shape 858"/>
            <p:cNvSpPr/>
            <p:nvPr/>
          </p:nvSpPr>
          <p:spPr>
            <a:xfrm>
              <a:off x="5145436" y="2858018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Shape 859"/>
            <p:cNvSpPr/>
            <p:nvPr/>
          </p:nvSpPr>
          <p:spPr>
            <a:xfrm>
              <a:off x="4571990" y="343053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Shape 860"/>
            <p:cNvSpPr/>
            <p:nvPr/>
          </p:nvSpPr>
          <p:spPr>
            <a:xfrm>
              <a:off x="6292327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Shape 861"/>
            <p:cNvSpPr/>
            <p:nvPr/>
          </p:nvSpPr>
          <p:spPr>
            <a:xfrm>
              <a:off x="5718882" y="1140477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7431431" y="56796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Shape 863"/>
            <p:cNvSpPr/>
            <p:nvPr/>
          </p:nvSpPr>
          <p:spPr>
            <a:xfrm>
              <a:off x="6857986" y="-4550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Shape 864"/>
            <p:cNvSpPr/>
            <p:nvPr/>
          </p:nvSpPr>
          <p:spPr>
            <a:xfrm>
              <a:off x="6857986" y="171299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8570535" y="228550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7997090" y="343053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4571990" y="-4550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 mosaic small">
  <p:cSld name="BLANK_1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Shape 869"/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70" name="Shape 870"/>
          <p:cNvGrpSpPr/>
          <p:nvPr/>
        </p:nvGrpSpPr>
        <p:grpSpPr>
          <a:xfrm>
            <a:off x="0" y="-4550"/>
            <a:ext cx="9176752" cy="5171054"/>
            <a:chOff x="0" y="-4550"/>
            <a:chExt cx="9176752" cy="5171054"/>
          </a:xfrm>
        </p:grpSpPr>
        <p:grpSp>
          <p:nvGrpSpPr>
            <p:cNvPr id="871" name="Shape 871"/>
            <p:cNvGrpSpPr/>
            <p:nvPr/>
          </p:nvGrpSpPr>
          <p:grpSpPr>
            <a:xfrm>
              <a:off x="0" y="-4550"/>
              <a:ext cx="4588377" cy="2585529"/>
              <a:chOff x="0" y="-4550"/>
              <a:chExt cx="9143835" cy="5152509"/>
            </a:xfrm>
          </p:grpSpPr>
          <p:sp>
            <p:nvSpPr>
              <p:cNvPr id="872" name="Shape 872"/>
              <p:cNvSpPr/>
              <p:nvPr/>
            </p:nvSpPr>
            <p:spPr>
              <a:xfrm>
                <a:off x="3440674" y="4575559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Shape 873"/>
              <p:cNvSpPr/>
              <p:nvPr/>
            </p:nvSpPr>
            <p:spPr>
              <a:xfrm>
                <a:off x="573433" y="-4550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Shape 874"/>
              <p:cNvSpPr/>
              <p:nvPr/>
            </p:nvSpPr>
            <p:spPr>
              <a:xfrm>
                <a:off x="573433" y="343053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Shape 875"/>
              <p:cNvSpPr/>
              <p:nvPr/>
            </p:nvSpPr>
            <p:spPr>
              <a:xfrm>
                <a:off x="0" y="567964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Shape 876"/>
              <p:cNvSpPr/>
              <p:nvPr/>
            </p:nvSpPr>
            <p:spPr>
              <a:xfrm>
                <a:off x="0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Shape 877"/>
              <p:cNvSpPr/>
              <p:nvPr/>
            </p:nvSpPr>
            <p:spPr>
              <a:xfrm>
                <a:off x="1720337" y="-4550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Shape 878"/>
              <p:cNvSpPr/>
              <p:nvPr/>
            </p:nvSpPr>
            <p:spPr>
              <a:xfrm>
                <a:off x="1720337" y="343053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Shape 879"/>
              <p:cNvSpPr/>
              <p:nvPr/>
            </p:nvSpPr>
            <p:spPr>
              <a:xfrm>
                <a:off x="1146891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Shape 880"/>
              <p:cNvSpPr/>
              <p:nvPr/>
            </p:nvSpPr>
            <p:spPr>
              <a:xfrm>
                <a:off x="1146891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Shape 881"/>
              <p:cNvSpPr/>
              <p:nvPr/>
            </p:nvSpPr>
            <p:spPr>
              <a:xfrm>
                <a:off x="2867228" y="567964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Shape 882"/>
              <p:cNvSpPr/>
              <p:nvPr/>
            </p:nvSpPr>
            <p:spPr>
              <a:xfrm>
                <a:off x="2867228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Shape 883"/>
              <p:cNvSpPr/>
              <p:nvPr/>
            </p:nvSpPr>
            <p:spPr>
              <a:xfrm>
                <a:off x="2293783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Shape 884"/>
              <p:cNvSpPr/>
              <p:nvPr/>
            </p:nvSpPr>
            <p:spPr>
              <a:xfrm>
                <a:off x="4014120" y="1140477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Shape 885"/>
              <p:cNvSpPr/>
              <p:nvPr/>
            </p:nvSpPr>
            <p:spPr>
              <a:xfrm>
                <a:off x="3440674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Shape 886"/>
              <p:cNvSpPr/>
              <p:nvPr/>
            </p:nvSpPr>
            <p:spPr>
              <a:xfrm>
                <a:off x="5145436" y="1140477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Shape 887"/>
              <p:cNvSpPr/>
              <p:nvPr/>
            </p:nvSpPr>
            <p:spPr>
              <a:xfrm>
                <a:off x="5145436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Shape 888"/>
              <p:cNvSpPr/>
              <p:nvPr/>
            </p:nvSpPr>
            <p:spPr>
              <a:xfrm>
                <a:off x="4571990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Shape 889"/>
              <p:cNvSpPr/>
              <p:nvPr/>
            </p:nvSpPr>
            <p:spPr>
              <a:xfrm>
                <a:off x="6292327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Shape 890"/>
              <p:cNvSpPr/>
              <p:nvPr/>
            </p:nvSpPr>
            <p:spPr>
              <a:xfrm>
                <a:off x="5718882" y="343053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Shape 891"/>
              <p:cNvSpPr/>
              <p:nvPr/>
            </p:nvSpPr>
            <p:spPr>
              <a:xfrm>
                <a:off x="5718882" y="4575559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Shape 892"/>
              <p:cNvSpPr/>
              <p:nvPr/>
            </p:nvSpPr>
            <p:spPr>
              <a:xfrm>
                <a:off x="7431431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Shape 893"/>
              <p:cNvSpPr/>
              <p:nvPr/>
            </p:nvSpPr>
            <p:spPr>
              <a:xfrm>
                <a:off x="6857986" y="1140477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Shape 894"/>
              <p:cNvSpPr/>
              <p:nvPr/>
            </p:nvSpPr>
            <p:spPr>
              <a:xfrm>
                <a:off x="8570535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Shape 895"/>
              <p:cNvSpPr/>
              <p:nvPr/>
            </p:nvSpPr>
            <p:spPr>
              <a:xfrm>
                <a:off x="8570535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Shape 896"/>
              <p:cNvSpPr/>
              <p:nvPr/>
            </p:nvSpPr>
            <p:spPr>
              <a:xfrm>
                <a:off x="7997090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7" name="Shape 897"/>
            <p:cNvGrpSpPr/>
            <p:nvPr/>
          </p:nvGrpSpPr>
          <p:grpSpPr>
            <a:xfrm rot="10800000">
              <a:off x="4588375" y="-4550"/>
              <a:ext cx="4588377" cy="2585529"/>
              <a:chOff x="0" y="-4550"/>
              <a:chExt cx="9143835" cy="5152509"/>
            </a:xfrm>
          </p:grpSpPr>
          <p:sp>
            <p:nvSpPr>
              <p:cNvPr id="898" name="Shape 898"/>
              <p:cNvSpPr/>
              <p:nvPr/>
            </p:nvSpPr>
            <p:spPr>
              <a:xfrm>
                <a:off x="3440674" y="4575559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Shape 899"/>
              <p:cNvSpPr/>
              <p:nvPr/>
            </p:nvSpPr>
            <p:spPr>
              <a:xfrm>
                <a:off x="573433" y="-4550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Shape 900"/>
              <p:cNvSpPr/>
              <p:nvPr/>
            </p:nvSpPr>
            <p:spPr>
              <a:xfrm>
                <a:off x="573433" y="343053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Shape 901"/>
              <p:cNvSpPr/>
              <p:nvPr/>
            </p:nvSpPr>
            <p:spPr>
              <a:xfrm>
                <a:off x="0" y="567964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Shape 902"/>
              <p:cNvSpPr/>
              <p:nvPr/>
            </p:nvSpPr>
            <p:spPr>
              <a:xfrm>
                <a:off x="0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Shape 903"/>
              <p:cNvSpPr/>
              <p:nvPr/>
            </p:nvSpPr>
            <p:spPr>
              <a:xfrm>
                <a:off x="1720337" y="-4550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Shape 904"/>
              <p:cNvSpPr/>
              <p:nvPr/>
            </p:nvSpPr>
            <p:spPr>
              <a:xfrm>
                <a:off x="1720337" y="343053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Shape 905"/>
              <p:cNvSpPr/>
              <p:nvPr/>
            </p:nvSpPr>
            <p:spPr>
              <a:xfrm>
                <a:off x="1146891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Shape 906"/>
              <p:cNvSpPr/>
              <p:nvPr/>
            </p:nvSpPr>
            <p:spPr>
              <a:xfrm>
                <a:off x="1146891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Shape 907"/>
              <p:cNvSpPr/>
              <p:nvPr/>
            </p:nvSpPr>
            <p:spPr>
              <a:xfrm>
                <a:off x="2867228" y="567964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Shape 908"/>
              <p:cNvSpPr/>
              <p:nvPr/>
            </p:nvSpPr>
            <p:spPr>
              <a:xfrm>
                <a:off x="2867228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Shape 909"/>
              <p:cNvSpPr/>
              <p:nvPr/>
            </p:nvSpPr>
            <p:spPr>
              <a:xfrm>
                <a:off x="2293783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Shape 910"/>
              <p:cNvSpPr/>
              <p:nvPr/>
            </p:nvSpPr>
            <p:spPr>
              <a:xfrm>
                <a:off x="4014120" y="1140477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Shape 911"/>
              <p:cNvSpPr/>
              <p:nvPr/>
            </p:nvSpPr>
            <p:spPr>
              <a:xfrm>
                <a:off x="3440674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Shape 912"/>
              <p:cNvSpPr/>
              <p:nvPr/>
            </p:nvSpPr>
            <p:spPr>
              <a:xfrm>
                <a:off x="5145436" y="1140477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Shape 913"/>
              <p:cNvSpPr/>
              <p:nvPr/>
            </p:nvSpPr>
            <p:spPr>
              <a:xfrm>
                <a:off x="5145436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Shape 914"/>
              <p:cNvSpPr/>
              <p:nvPr/>
            </p:nvSpPr>
            <p:spPr>
              <a:xfrm>
                <a:off x="4571990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Shape 915"/>
              <p:cNvSpPr/>
              <p:nvPr/>
            </p:nvSpPr>
            <p:spPr>
              <a:xfrm>
                <a:off x="6292327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Shape 916"/>
              <p:cNvSpPr/>
              <p:nvPr/>
            </p:nvSpPr>
            <p:spPr>
              <a:xfrm>
                <a:off x="5718882" y="343053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Shape 917"/>
              <p:cNvSpPr/>
              <p:nvPr/>
            </p:nvSpPr>
            <p:spPr>
              <a:xfrm>
                <a:off x="5718882" y="4575559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Shape 918"/>
              <p:cNvSpPr/>
              <p:nvPr/>
            </p:nvSpPr>
            <p:spPr>
              <a:xfrm>
                <a:off x="7431431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Shape 919"/>
              <p:cNvSpPr/>
              <p:nvPr/>
            </p:nvSpPr>
            <p:spPr>
              <a:xfrm>
                <a:off x="6857986" y="1140477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Shape 920"/>
              <p:cNvSpPr/>
              <p:nvPr/>
            </p:nvSpPr>
            <p:spPr>
              <a:xfrm>
                <a:off x="8570535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Shape 921"/>
              <p:cNvSpPr/>
              <p:nvPr/>
            </p:nvSpPr>
            <p:spPr>
              <a:xfrm>
                <a:off x="8570535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Shape 922"/>
              <p:cNvSpPr/>
              <p:nvPr/>
            </p:nvSpPr>
            <p:spPr>
              <a:xfrm>
                <a:off x="7997090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3" name="Shape 923"/>
            <p:cNvGrpSpPr/>
            <p:nvPr/>
          </p:nvGrpSpPr>
          <p:grpSpPr>
            <a:xfrm>
              <a:off x="0" y="2580975"/>
              <a:ext cx="4588377" cy="2585529"/>
              <a:chOff x="0" y="-4550"/>
              <a:chExt cx="9143835" cy="5152509"/>
            </a:xfrm>
          </p:grpSpPr>
          <p:sp>
            <p:nvSpPr>
              <p:cNvPr id="924" name="Shape 924"/>
              <p:cNvSpPr/>
              <p:nvPr/>
            </p:nvSpPr>
            <p:spPr>
              <a:xfrm>
                <a:off x="3440674" y="4575559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Shape 925"/>
              <p:cNvSpPr/>
              <p:nvPr/>
            </p:nvSpPr>
            <p:spPr>
              <a:xfrm>
                <a:off x="573433" y="-4550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Shape 926"/>
              <p:cNvSpPr/>
              <p:nvPr/>
            </p:nvSpPr>
            <p:spPr>
              <a:xfrm>
                <a:off x="573433" y="343053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Shape 927"/>
              <p:cNvSpPr/>
              <p:nvPr/>
            </p:nvSpPr>
            <p:spPr>
              <a:xfrm>
                <a:off x="0" y="567964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Shape 928"/>
              <p:cNvSpPr/>
              <p:nvPr/>
            </p:nvSpPr>
            <p:spPr>
              <a:xfrm>
                <a:off x="0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Shape 929"/>
              <p:cNvSpPr/>
              <p:nvPr/>
            </p:nvSpPr>
            <p:spPr>
              <a:xfrm>
                <a:off x="1720337" y="-4550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Shape 930"/>
              <p:cNvSpPr/>
              <p:nvPr/>
            </p:nvSpPr>
            <p:spPr>
              <a:xfrm>
                <a:off x="1720337" y="343053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Shape 931"/>
              <p:cNvSpPr/>
              <p:nvPr/>
            </p:nvSpPr>
            <p:spPr>
              <a:xfrm>
                <a:off x="1146891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Shape 932"/>
              <p:cNvSpPr/>
              <p:nvPr/>
            </p:nvSpPr>
            <p:spPr>
              <a:xfrm>
                <a:off x="1146891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Shape 933"/>
              <p:cNvSpPr/>
              <p:nvPr/>
            </p:nvSpPr>
            <p:spPr>
              <a:xfrm>
                <a:off x="2867228" y="567964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Shape 934"/>
              <p:cNvSpPr/>
              <p:nvPr/>
            </p:nvSpPr>
            <p:spPr>
              <a:xfrm>
                <a:off x="2867228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Shape 935"/>
              <p:cNvSpPr/>
              <p:nvPr/>
            </p:nvSpPr>
            <p:spPr>
              <a:xfrm>
                <a:off x="2293783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Shape 936"/>
              <p:cNvSpPr/>
              <p:nvPr/>
            </p:nvSpPr>
            <p:spPr>
              <a:xfrm>
                <a:off x="4014120" y="1140477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Shape 937"/>
              <p:cNvSpPr/>
              <p:nvPr/>
            </p:nvSpPr>
            <p:spPr>
              <a:xfrm>
                <a:off x="3440674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Shape 938"/>
              <p:cNvSpPr/>
              <p:nvPr/>
            </p:nvSpPr>
            <p:spPr>
              <a:xfrm>
                <a:off x="5145436" y="1140477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Shape 939"/>
              <p:cNvSpPr/>
              <p:nvPr/>
            </p:nvSpPr>
            <p:spPr>
              <a:xfrm>
                <a:off x="5145436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Shape 940"/>
              <p:cNvSpPr/>
              <p:nvPr/>
            </p:nvSpPr>
            <p:spPr>
              <a:xfrm>
                <a:off x="4571990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Shape 941"/>
              <p:cNvSpPr/>
              <p:nvPr/>
            </p:nvSpPr>
            <p:spPr>
              <a:xfrm>
                <a:off x="6292327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Shape 942"/>
              <p:cNvSpPr/>
              <p:nvPr/>
            </p:nvSpPr>
            <p:spPr>
              <a:xfrm>
                <a:off x="5718882" y="343053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Shape 943"/>
              <p:cNvSpPr/>
              <p:nvPr/>
            </p:nvSpPr>
            <p:spPr>
              <a:xfrm>
                <a:off x="5718882" y="4575559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Shape 944"/>
              <p:cNvSpPr/>
              <p:nvPr/>
            </p:nvSpPr>
            <p:spPr>
              <a:xfrm>
                <a:off x="7431431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Shape 945"/>
              <p:cNvSpPr/>
              <p:nvPr/>
            </p:nvSpPr>
            <p:spPr>
              <a:xfrm>
                <a:off x="6857986" y="1140477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Shape 946"/>
              <p:cNvSpPr/>
              <p:nvPr/>
            </p:nvSpPr>
            <p:spPr>
              <a:xfrm>
                <a:off x="8570535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Shape 947"/>
              <p:cNvSpPr/>
              <p:nvPr/>
            </p:nvSpPr>
            <p:spPr>
              <a:xfrm>
                <a:off x="8570535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Shape 948"/>
              <p:cNvSpPr/>
              <p:nvPr/>
            </p:nvSpPr>
            <p:spPr>
              <a:xfrm>
                <a:off x="7997090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9" name="Shape 949"/>
            <p:cNvGrpSpPr/>
            <p:nvPr/>
          </p:nvGrpSpPr>
          <p:grpSpPr>
            <a:xfrm rot="10800000" flipH="1">
              <a:off x="4588375" y="2580975"/>
              <a:ext cx="4588377" cy="2585529"/>
              <a:chOff x="0" y="-4550"/>
              <a:chExt cx="9143835" cy="5152509"/>
            </a:xfrm>
          </p:grpSpPr>
          <p:sp>
            <p:nvSpPr>
              <p:cNvPr id="950" name="Shape 950"/>
              <p:cNvSpPr/>
              <p:nvPr/>
            </p:nvSpPr>
            <p:spPr>
              <a:xfrm>
                <a:off x="3440674" y="4575559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Shape 951"/>
              <p:cNvSpPr/>
              <p:nvPr/>
            </p:nvSpPr>
            <p:spPr>
              <a:xfrm>
                <a:off x="573433" y="-4550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Shape 952"/>
              <p:cNvSpPr/>
              <p:nvPr/>
            </p:nvSpPr>
            <p:spPr>
              <a:xfrm>
                <a:off x="573433" y="343053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Shape 953"/>
              <p:cNvSpPr/>
              <p:nvPr/>
            </p:nvSpPr>
            <p:spPr>
              <a:xfrm>
                <a:off x="0" y="567964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Shape 954"/>
              <p:cNvSpPr/>
              <p:nvPr/>
            </p:nvSpPr>
            <p:spPr>
              <a:xfrm>
                <a:off x="0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Shape 955"/>
              <p:cNvSpPr/>
              <p:nvPr/>
            </p:nvSpPr>
            <p:spPr>
              <a:xfrm>
                <a:off x="1720337" y="-4550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Shape 956"/>
              <p:cNvSpPr/>
              <p:nvPr/>
            </p:nvSpPr>
            <p:spPr>
              <a:xfrm>
                <a:off x="1720337" y="343053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Shape 957"/>
              <p:cNvSpPr/>
              <p:nvPr/>
            </p:nvSpPr>
            <p:spPr>
              <a:xfrm>
                <a:off x="1146891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Shape 958"/>
              <p:cNvSpPr/>
              <p:nvPr/>
            </p:nvSpPr>
            <p:spPr>
              <a:xfrm>
                <a:off x="1146891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Shape 959"/>
              <p:cNvSpPr/>
              <p:nvPr/>
            </p:nvSpPr>
            <p:spPr>
              <a:xfrm>
                <a:off x="2867228" y="567964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Shape 960"/>
              <p:cNvSpPr/>
              <p:nvPr/>
            </p:nvSpPr>
            <p:spPr>
              <a:xfrm>
                <a:off x="2867228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Shape 961"/>
              <p:cNvSpPr/>
              <p:nvPr/>
            </p:nvSpPr>
            <p:spPr>
              <a:xfrm>
                <a:off x="2293783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Shape 962"/>
              <p:cNvSpPr/>
              <p:nvPr/>
            </p:nvSpPr>
            <p:spPr>
              <a:xfrm>
                <a:off x="4014120" y="1140477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Shape 963"/>
              <p:cNvSpPr/>
              <p:nvPr/>
            </p:nvSpPr>
            <p:spPr>
              <a:xfrm>
                <a:off x="3440674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Shape 964"/>
              <p:cNvSpPr/>
              <p:nvPr/>
            </p:nvSpPr>
            <p:spPr>
              <a:xfrm>
                <a:off x="5145436" y="1140477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Shape 965"/>
              <p:cNvSpPr/>
              <p:nvPr/>
            </p:nvSpPr>
            <p:spPr>
              <a:xfrm>
                <a:off x="5145436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Shape 966"/>
              <p:cNvSpPr/>
              <p:nvPr/>
            </p:nvSpPr>
            <p:spPr>
              <a:xfrm>
                <a:off x="4571990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Shape 967"/>
              <p:cNvSpPr/>
              <p:nvPr/>
            </p:nvSpPr>
            <p:spPr>
              <a:xfrm>
                <a:off x="6292327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Shape 968"/>
              <p:cNvSpPr/>
              <p:nvPr/>
            </p:nvSpPr>
            <p:spPr>
              <a:xfrm>
                <a:off x="5718882" y="343053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Shape 969"/>
              <p:cNvSpPr/>
              <p:nvPr/>
            </p:nvSpPr>
            <p:spPr>
              <a:xfrm>
                <a:off x="5718882" y="4575559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Shape 970"/>
              <p:cNvSpPr/>
              <p:nvPr/>
            </p:nvSpPr>
            <p:spPr>
              <a:xfrm>
                <a:off x="7431431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Shape 971"/>
              <p:cNvSpPr/>
              <p:nvPr/>
            </p:nvSpPr>
            <p:spPr>
              <a:xfrm>
                <a:off x="6857986" y="1140477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Shape 972"/>
              <p:cNvSpPr/>
              <p:nvPr/>
            </p:nvSpPr>
            <p:spPr>
              <a:xfrm>
                <a:off x="8570535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Shape 973"/>
              <p:cNvSpPr/>
              <p:nvPr/>
            </p:nvSpPr>
            <p:spPr>
              <a:xfrm>
                <a:off x="8570535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Shape 974"/>
              <p:cNvSpPr/>
              <p:nvPr/>
            </p:nvSpPr>
            <p:spPr>
              <a:xfrm>
                <a:off x="7997090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75" name="Shape 975"/>
          <p:cNvGrpSpPr/>
          <p:nvPr/>
        </p:nvGrpSpPr>
        <p:grpSpPr>
          <a:xfrm>
            <a:off x="0" y="-4550"/>
            <a:ext cx="9176752" cy="5171054"/>
            <a:chOff x="0" y="-4550"/>
            <a:chExt cx="9176752" cy="5171054"/>
          </a:xfrm>
        </p:grpSpPr>
        <p:grpSp>
          <p:nvGrpSpPr>
            <p:cNvPr id="976" name="Shape 976"/>
            <p:cNvGrpSpPr/>
            <p:nvPr/>
          </p:nvGrpSpPr>
          <p:grpSpPr>
            <a:xfrm>
              <a:off x="0" y="-4550"/>
              <a:ext cx="4588377" cy="2585529"/>
              <a:chOff x="0" y="-4550"/>
              <a:chExt cx="9143835" cy="5152509"/>
            </a:xfrm>
          </p:grpSpPr>
          <p:sp>
            <p:nvSpPr>
              <p:cNvPr id="977" name="Shape 977"/>
              <p:cNvSpPr/>
              <p:nvPr/>
            </p:nvSpPr>
            <p:spPr>
              <a:xfrm>
                <a:off x="573433" y="1140477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Shape 978"/>
              <p:cNvSpPr/>
              <p:nvPr/>
            </p:nvSpPr>
            <p:spPr>
              <a:xfrm>
                <a:off x="573433" y="4575559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Shape 979"/>
              <p:cNvSpPr/>
              <p:nvPr/>
            </p:nvSpPr>
            <p:spPr>
              <a:xfrm>
                <a:off x="0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Shape 980"/>
              <p:cNvSpPr/>
              <p:nvPr/>
            </p:nvSpPr>
            <p:spPr>
              <a:xfrm>
                <a:off x="1720337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Shape 981"/>
              <p:cNvSpPr/>
              <p:nvPr/>
            </p:nvSpPr>
            <p:spPr>
              <a:xfrm>
                <a:off x="1146891" y="56796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Shape 982"/>
              <p:cNvSpPr/>
              <p:nvPr/>
            </p:nvSpPr>
            <p:spPr>
              <a:xfrm>
                <a:off x="1146891" y="2858018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Shape 983"/>
              <p:cNvSpPr/>
              <p:nvPr/>
            </p:nvSpPr>
            <p:spPr>
              <a:xfrm>
                <a:off x="2867228" y="-4550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Shape 984"/>
              <p:cNvSpPr/>
              <p:nvPr/>
            </p:nvSpPr>
            <p:spPr>
              <a:xfrm>
                <a:off x="2867228" y="2858018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Shape 985"/>
              <p:cNvSpPr/>
              <p:nvPr/>
            </p:nvSpPr>
            <p:spPr>
              <a:xfrm>
                <a:off x="2867228" y="4575559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Shape 986"/>
              <p:cNvSpPr/>
              <p:nvPr/>
            </p:nvSpPr>
            <p:spPr>
              <a:xfrm>
                <a:off x="2293783" y="343053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Shape 987"/>
              <p:cNvSpPr/>
              <p:nvPr/>
            </p:nvSpPr>
            <p:spPr>
              <a:xfrm>
                <a:off x="4014120" y="56796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Shape 988"/>
              <p:cNvSpPr/>
              <p:nvPr/>
            </p:nvSpPr>
            <p:spPr>
              <a:xfrm>
                <a:off x="4014120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Shape 989"/>
              <p:cNvSpPr/>
              <p:nvPr/>
            </p:nvSpPr>
            <p:spPr>
              <a:xfrm>
                <a:off x="4014120" y="343053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Shape 990"/>
              <p:cNvSpPr/>
              <p:nvPr/>
            </p:nvSpPr>
            <p:spPr>
              <a:xfrm>
                <a:off x="4571990" y="171299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Shape 991"/>
              <p:cNvSpPr/>
              <p:nvPr/>
            </p:nvSpPr>
            <p:spPr>
              <a:xfrm>
                <a:off x="4571990" y="4003045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Shape 992"/>
              <p:cNvSpPr/>
              <p:nvPr/>
            </p:nvSpPr>
            <p:spPr>
              <a:xfrm>
                <a:off x="6292327" y="56796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Shape 993"/>
              <p:cNvSpPr/>
              <p:nvPr/>
            </p:nvSpPr>
            <p:spPr>
              <a:xfrm>
                <a:off x="6292327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Shape 994"/>
              <p:cNvSpPr/>
              <p:nvPr/>
            </p:nvSpPr>
            <p:spPr>
              <a:xfrm>
                <a:off x="6292327" y="4003045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Shape 995"/>
              <p:cNvSpPr/>
              <p:nvPr/>
            </p:nvSpPr>
            <p:spPr>
              <a:xfrm>
                <a:off x="5718882" y="-4550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Shape 996"/>
              <p:cNvSpPr/>
              <p:nvPr/>
            </p:nvSpPr>
            <p:spPr>
              <a:xfrm>
                <a:off x="5718882" y="171299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Shape 997"/>
              <p:cNvSpPr/>
              <p:nvPr/>
            </p:nvSpPr>
            <p:spPr>
              <a:xfrm>
                <a:off x="7431431" y="4003045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Shape 998"/>
              <p:cNvSpPr/>
              <p:nvPr/>
            </p:nvSpPr>
            <p:spPr>
              <a:xfrm>
                <a:off x="6857986" y="343053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Shape 999"/>
              <p:cNvSpPr/>
              <p:nvPr/>
            </p:nvSpPr>
            <p:spPr>
              <a:xfrm>
                <a:off x="8570535" y="171299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Shape 1000"/>
              <p:cNvSpPr/>
              <p:nvPr/>
            </p:nvSpPr>
            <p:spPr>
              <a:xfrm>
                <a:off x="5718882" y="2858018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1" name="Shape 1001"/>
            <p:cNvGrpSpPr/>
            <p:nvPr/>
          </p:nvGrpSpPr>
          <p:grpSpPr>
            <a:xfrm rot="10800000">
              <a:off x="4588375" y="-4550"/>
              <a:ext cx="4588377" cy="2585529"/>
              <a:chOff x="0" y="-4550"/>
              <a:chExt cx="9143835" cy="5152509"/>
            </a:xfrm>
          </p:grpSpPr>
          <p:sp>
            <p:nvSpPr>
              <p:cNvPr id="1002" name="Shape 1002"/>
              <p:cNvSpPr/>
              <p:nvPr/>
            </p:nvSpPr>
            <p:spPr>
              <a:xfrm>
                <a:off x="573433" y="1140477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Shape 1003"/>
              <p:cNvSpPr/>
              <p:nvPr/>
            </p:nvSpPr>
            <p:spPr>
              <a:xfrm>
                <a:off x="573433" y="4575559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Shape 1004"/>
              <p:cNvSpPr/>
              <p:nvPr/>
            </p:nvSpPr>
            <p:spPr>
              <a:xfrm>
                <a:off x="0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Shape 1005"/>
              <p:cNvSpPr/>
              <p:nvPr/>
            </p:nvSpPr>
            <p:spPr>
              <a:xfrm>
                <a:off x="1720337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Shape 1006"/>
              <p:cNvSpPr/>
              <p:nvPr/>
            </p:nvSpPr>
            <p:spPr>
              <a:xfrm>
                <a:off x="1146891" y="56796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Shape 1007"/>
              <p:cNvSpPr/>
              <p:nvPr/>
            </p:nvSpPr>
            <p:spPr>
              <a:xfrm>
                <a:off x="1146891" y="2858018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Shape 1008"/>
              <p:cNvSpPr/>
              <p:nvPr/>
            </p:nvSpPr>
            <p:spPr>
              <a:xfrm>
                <a:off x="2867228" y="-4550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Shape 1009"/>
              <p:cNvSpPr/>
              <p:nvPr/>
            </p:nvSpPr>
            <p:spPr>
              <a:xfrm>
                <a:off x="2867228" y="2858018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Shape 1010"/>
              <p:cNvSpPr/>
              <p:nvPr/>
            </p:nvSpPr>
            <p:spPr>
              <a:xfrm>
                <a:off x="2867228" y="4575559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Shape 1011"/>
              <p:cNvSpPr/>
              <p:nvPr/>
            </p:nvSpPr>
            <p:spPr>
              <a:xfrm>
                <a:off x="2293783" y="343053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Shape 1012"/>
              <p:cNvSpPr/>
              <p:nvPr/>
            </p:nvSpPr>
            <p:spPr>
              <a:xfrm>
                <a:off x="4014120" y="56796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Shape 1013"/>
              <p:cNvSpPr/>
              <p:nvPr/>
            </p:nvSpPr>
            <p:spPr>
              <a:xfrm>
                <a:off x="4014120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Shape 1014"/>
              <p:cNvSpPr/>
              <p:nvPr/>
            </p:nvSpPr>
            <p:spPr>
              <a:xfrm>
                <a:off x="4014120" y="343053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Shape 1015"/>
              <p:cNvSpPr/>
              <p:nvPr/>
            </p:nvSpPr>
            <p:spPr>
              <a:xfrm>
                <a:off x="4571990" y="171299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Shape 1016"/>
              <p:cNvSpPr/>
              <p:nvPr/>
            </p:nvSpPr>
            <p:spPr>
              <a:xfrm>
                <a:off x="4571990" y="4003045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Shape 1017"/>
              <p:cNvSpPr/>
              <p:nvPr/>
            </p:nvSpPr>
            <p:spPr>
              <a:xfrm>
                <a:off x="6292327" y="56796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Shape 1018"/>
              <p:cNvSpPr/>
              <p:nvPr/>
            </p:nvSpPr>
            <p:spPr>
              <a:xfrm>
                <a:off x="6292327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Shape 1019"/>
              <p:cNvSpPr/>
              <p:nvPr/>
            </p:nvSpPr>
            <p:spPr>
              <a:xfrm>
                <a:off x="6292327" y="4003045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Shape 1020"/>
              <p:cNvSpPr/>
              <p:nvPr/>
            </p:nvSpPr>
            <p:spPr>
              <a:xfrm>
                <a:off x="5718882" y="-4550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Shape 1021"/>
              <p:cNvSpPr/>
              <p:nvPr/>
            </p:nvSpPr>
            <p:spPr>
              <a:xfrm>
                <a:off x="5718882" y="171299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Shape 1022"/>
              <p:cNvSpPr/>
              <p:nvPr/>
            </p:nvSpPr>
            <p:spPr>
              <a:xfrm>
                <a:off x="7431431" y="4003045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Shape 1023"/>
              <p:cNvSpPr/>
              <p:nvPr/>
            </p:nvSpPr>
            <p:spPr>
              <a:xfrm>
                <a:off x="6857986" y="343053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Shape 1024"/>
              <p:cNvSpPr/>
              <p:nvPr/>
            </p:nvSpPr>
            <p:spPr>
              <a:xfrm>
                <a:off x="8570535" y="171299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Shape 1025"/>
              <p:cNvSpPr/>
              <p:nvPr/>
            </p:nvSpPr>
            <p:spPr>
              <a:xfrm>
                <a:off x="5718882" y="2858018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6" name="Shape 1026"/>
            <p:cNvGrpSpPr/>
            <p:nvPr/>
          </p:nvGrpSpPr>
          <p:grpSpPr>
            <a:xfrm>
              <a:off x="0" y="2580975"/>
              <a:ext cx="4588377" cy="2585529"/>
              <a:chOff x="0" y="-4550"/>
              <a:chExt cx="9143835" cy="5152509"/>
            </a:xfrm>
          </p:grpSpPr>
          <p:sp>
            <p:nvSpPr>
              <p:cNvPr id="1027" name="Shape 1027"/>
              <p:cNvSpPr/>
              <p:nvPr/>
            </p:nvSpPr>
            <p:spPr>
              <a:xfrm>
                <a:off x="573433" y="1140477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Shape 1028"/>
              <p:cNvSpPr/>
              <p:nvPr/>
            </p:nvSpPr>
            <p:spPr>
              <a:xfrm>
                <a:off x="573433" y="4575559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Shape 1029"/>
              <p:cNvSpPr/>
              <p:nvPr/>
            </p:nvSpPr>
            <p:spPr>
              <a:xfrm>
                <a:off x="0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Shape 1030"/>
              <p:cNvSpPr/>
              <p:nvPr/>
            </p:nvSpPr>
            <p:spPr>
              <a:xfrm>
                <a:off x="1720337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Shape 1031"/>
              <p:cNvSpPr/>
              <p:nvPr/>
            </p:nvSpPr>
            <p:spPr>
              <a:xfrm>
                <a:off x="1146891" y="56796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Shape 1032"/>
              <p:cNvSpPr/>
              <p:nvPr/>
            </p:nvSpPr>
            <p:spPr>
              <a:xfrm>
                <a:off x="1146891" y="2858018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Shape 1033"/>
              <p:cNvSpPr/>
              <p:nvPr/>
            </p:nvSpPr>
            <p:spPr>
              <a:xfrm>
                <a:off x="2867228" y="-4550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Shape 1034"/>
              <p:cNvSpPr/>
              <p:nvPr/>
            </p:nvSpPr>
            <p:spPr>
              <a:xfrm>
                <a:off x="2867228" y="2858018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Shape 1035"/>
              <p:cNvSpPr/>
              <p:nvPr/>
            </p:nvSpPr>
            <p:spPr>
              <a:xfrm>
                <a:off x="2867228" y="4575559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Shape 1036"/>
              <p:cNvSpPr/>
              <p:nvPr/>
            </p:nvSpPr>
            <p:spPr>
              <a:xfrm>
                <a:off x="2293783" y="343053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Shape 1037"/>
              <p:cNvSpPr/>
              <p:nvPr/>
            </p:nvSpPr>
            <p:spPr>
              <a:xfrm>
                <a:off x="4014120" y="56796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Shape 1038"/>
              <p:cNvSpPr/>
              <p:nvPr/>
            </p:nvSpPr>
            <p:spPr>
              <a:xfrm>
                <a:off x="4014120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Shape 1039"/>
              <p:cNvSpPr/>
              <p:nvPr/>
            </p:nvSpPr>
            <p:spPr>
              <a:xfrm>
                <a:off x="4014120" y="343053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Shape 1040"/>
              <p:cNvSpPr/>
              <p:nvPr/>
            </p:nvSpPr>
            <p:spPr>
              <a:xfrm>
                <a:off x="4571990" y="171299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Shape 1041"/>
              <p:cNvSpPr/>
              <p:nvPr/>
            </p:nvSpPr>
            <p:spPr>
              <a:xfrm>
                <a:off x="4571990" y="4003045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Shape 1042"/>
              <p:cNvSpPr/>
              <p:nvPr/>
            </p:nvSpPr>
            <p:spPr>
              <a:xfrm>
                <a:off x="6292327" y="56796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Shape 1043"/>
              <p:cNvSpPr/>
              <p:nvPr/>
            </p:nvSpPr>
            <p:spPr>
              <a:xfrm>
                <a:off x="6292327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Shape 1044"/>
              <p:cNvSpPr/>
              <p:nvPr/>
            </p:nvSpPr>
            <p:spPr>
              <a:xfrm>
                <a:off x="6292327" y="4003045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Shape 1045"/>
              <p:cNvSpPr/>
              <p:nvPr/>
            </p:nvSpPr>
            <p:spPr>
              <a:xfrm>
                <a:off x="5718882" y="-4550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Shape 1046"/>
              <p:cNvSpPr/>
              <p:nvPr/>
            </p:nvSpPr>
            <p:spPr>
              <a:xfrm>
                <a:off x="5718882" y="171299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Shape 1047"/>
              <p:cNvSpPr/>
              <p:nvPr/>
            </p:nvSpPr>
            <p:spPr>
              <a:xfrm>
                <a:off x="7431431" y="4003045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Shape 1048"/>
              <p:cNvSpPr/>
              <p:nvPr/>
            </p:nvSpPr>
            <p:spPr>
              <a:xfrm>
                <a:off x="6857986" y="343053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Shape 1049"/>
              <p:cNvSpPr/>
              <p:nvPr/>
            </p:nvSpPr>
            <p:spPr>
              <a:xfrm>
                <a:off x="8570535" y="171299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Shape 1050"/>
              <p:cNvSpPr/>
              <p:nvPr/>
            </p:nvSpPr>
            <p:spPr>
              <a:xfrm>
                <a:off x="5718882" y="2858018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1" name="Shape 1051"/>
            <p:cNvGrpSpPr/>
            <p:nvPr/>
          </p:nvGrpSpPr>
          <p:grpSpPr>
            <a:xfrm rot="10800000" flipH="1">
              <a:off x="4588375" y="2580975"/>
              <a:ext cx="4588377" cy="2585529"/>
              <a:chOff x="0" y="-4550"/>
              <a:chExt cx="9143835" cy="5152509"/>
            </a:xfrm>
          </p:grpSpPr>
          <p:sp>
            <p:nvSpPr>
              <p:cNvPr id="1052" name="Shape 1052"/>
              <p:cNvSpPr/>
              <p:nvPr/>
            </p:nvSpPr>
            <p:spPr>
              <a:xfrm>
                <a:off x="573433" y="1140477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Shape 1053"/>
              <p:cNvSpPr/>
              <p:nvPr/>
            </p:nvSpPr>
            <p:spPr>
              <a:xfrm>
                <a:off x="573433" y="4575559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Shape 1054"/>
              <p:cNvSpPr/>
              <p:nvPr/>
            </p:nvSpPr>
            <p:spPr>
              <a:xfrm>
                <a:off x="0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Shape 1055"/>
              <p:cNvSpPr/>
              <p:nvPr/>
            </p:nvSpPr>
            <p:spPr>
              <a:xfrm>
                <a:off x="1720337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Shape 1056"/>
              <p:cNvSpPr/>
              <p:nvPr/>
            </p:nvSpPr>
            <p:spPr>
              <a:xfrm>
                <a:off x="1146891" y="56796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Shape 1057"/>
              <p:cNvSpPr/>
              <p:nvPr/>
            </p:nvSpPr>
            <p:spPr>
              <a:xfrm>
                <a:off x="1146891" y="2858018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Shape 1058"/>
              <p:cNvSpPr/>
              <p:nvPr/>
            </p:nvSpPr>
            <p:spPr>
              <a:xfrm>
                <a:off x="2867228" y="-4550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Shape 1059"/>
              <p:cNvSpPr/>
              <p:nvPr/>
            </p:nvSpPr>
            <p:spPr>
              <a:xfrm>
                <a:off x="2867228" y="2858018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Shape 1060"/>
              <p:cNvSpPr/>
              <p:nvPr/>
            </p:nvSpPr>
            <p:spPr>
              <a:xfrm>
                <a:off x="2867228" y="4575559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Shape 1061"/>
              <p:cNvSpPr/>
              <p:nvPr/>
            </p:nvSpPr>
            <p:spPr>
              <a:xfrm>
                <a:off x="2293783" y="343053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Shape 1062"/>
              <p:cNvSpPr/>
              <p:nvPr/>
            </p:nvSpPr>
            <p:spPr>
              <a:xfrm>
                <a:off x="4014120" y="56796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Shape 1063"/>
              <p:cNvSpPr/>
              <p:nvPr/>
            </p:nvSpPr>
            <p:spPr>
              <a:xfrm>
                <a:off x="4014120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Shape 1064"/>
              <p:cNvSpPr/>
              <p:nvPr/>
            </p:nvSpPr>
            <p:spPr>
              <a:xfrm>
                <a:off x="4014120" y="343053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Shape 1065"/>
              <p:cNvSpPr/>
              <p:nvPr/>
            </p:nvSpPr>
            <p:spPr>
              <a:xfrm>
                <a:off x="4571990" y="171299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Shape 1066"/>
              <p:cNvSpPr/>
              <p:nvPr/>
            </p:nvSpPr>
            <p:spPr>
              <a:xfrm>
                <a:off x="4571990" y="4003045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Shape 1067"/>
              <p:cNvSpPr/>
              <p:nvPr/>
            </p:nvSpPr>
            <p:spPr>
              <a:xfrm>
                <a:off x="6292327" y="56796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Shape 1068"/>
              <p:cNvSpPr/>
              <p:nvPr/>
            </p:nvSpPr>
            <p:spPr>
              <a:xfrm>
                <a:off x="6292327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Shape 1069"/>
              <p:cNvSpPr/>
              <p:nvPr/>
            </p:nvSpPr>
            <p:spPr>
              <a:xfrm>
                <a:off x="6292327" y="4003045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Shape 1070"/>
              <p:cNvSpPr/>
              <p:nvPr/>
            </p:nvSpPr>
            <p:spPr>
              <a:xfrm>
                <a:off x="5718882" y="-4550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Shape 1071"/>
              <p:cNvSpPr/>
              <p:nvPr/>
            </p:nvSpPr>
            <p:spPr>
              <a:xfrm>
                <a:off x="5718882" y="171299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Shape 1072"/>
              <p:cNvSpPr/>
              <p:nvPr/>
            </p:nvSpPr>
            <p:spPr>
              <a:xfrm>
                <a:off x="7431431" y="4003045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Shape 1073"/>
              <p:cNvSpPr/>
              <p:nvPr/>
            </p:nvSpPr>
            <p:spPr>
              <a:xfrm>
                <a:off x="6857986" y="343053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Shape 1074"/>
              <p:cNvSpPr/>
              <p:nvPr/>
            </p:nvSpPr>
            <p:spPr>
              <a:xfrm>
                <a:off x="8570535" y="171299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Shape 1075"/>
              <p:cNvSpPr/>
              <p:nvPr/>
            </p:nvSpPr>
            <p:spPr>
              <a:xfrm>
                <a:off x="5718882" y="2858018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76" name="Shape 1076"/>
          <p:cNvGrpSpPr/>
          <p:nvPr/>
        </p:nvGrpSpPr>
        <p:grpSpPr>
          <a:xfrm>
            <a:off x="0" y="-4550"/>
            <a:ext cx="9176752" cy="5171054"/>
            <a:chOff x="0" y="-4550"/>
            <a:chExt cx="9176752" cy="5171054"/>
          </a:xfrm>
        </p:grpSpPr>
        <p:grpSp>
          <p:nvGrpSpPr>
            <p:cNvPr id="1077" name="Shape 1077"/>
            <p:cNvGrpSpPr/>
            <p:nvPr/>
          </p:nvGrpSpPr>
          <p:grpSpPr>
            <a:xfrm>
              <a:off x="0" y="-4550"/>
              <a:ext cx="4588377" cy="2585529"/>
              <a:chOff x="0" y="-4550"/>
              <a:chExt cx="9143835" cy="5152509"/>
            </a:xfrm>
          </p:grpSpPr>
          <p:sp>
            <p:nvSpPr>
              <p:cNvPr id="1078" name="Shape 1078"/>
              <p:cNvSpPr/>
              <p:nvPr/>
            </p:nvSpPr>
            <p:spPr>
              <a:xfrm>
                <a:off x="573433" y="1712991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Shape 1079"/>
              <p:cNvSpPr/>
              <p:nvPr/>
            </p:nvSpPr>
            <p:spPr>
              <a:xfrm>
                <a:off x="0" y="-4550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Shape 1080"/>
              <p:cNvSpPr/>
              <p:nvPr/>
            </p:nvSpPr>
            <p:spPr>
              <a:xfrm>
                <a:off x="0" y="3430531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Shape 1081"/>
              <p:cNvSpPr/>
              <p:nvPr/>
            </p:nvSpPr>
            <p:spPr>
              <a:xfrm>
                <a:off x="1720337" y="56796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Shape 1082"/>
              <p:cNvSpPr/>
              <p:nvPr/>
            </p:nvSpPr>
            <p:spPr>
              <a:xfrm>
                <a:off x="1146891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Shape 1083"/>
              <p:cNvSpPr/>
              <p:nvPr/>
            </p:nvSpPr>
            <p:spPr>
              <a:xfrm>
                <a:off x="1146891" y="4575559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Shape 1084"/>
              <p:cNvSpPr/>
              <p:nvPr/>
            </p:nvSpPr>
            <p:spPr>
              <a:xfrm>
                <a:off x="2867228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Shape 1085"/>
              <p:cNvSpPr/>
              <p:nvPr/>
            </p:nvSpPr>
            <p:spPr>
              <a:xfrm>
                <a:off x="2867228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Shape 1086"/>
              <p:cNvSpPr/>
              <p:nvPr/>
            </p:nvSpPr>
            <p:spPr>
              <a:xfrm>
                <a:off x="2293783" y="4003045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Shape 1087"/>
              <p:cNvSpPr/>
              <p:nvPr/>
            </p:nvSpPr>
            <p:spPr>
              <a:xfrm>
                <a:off x="4014120" y="4575559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Shape 1088"/>
              <p:cNvSpPr/>
              <p:nvPr/>
            </p:nvSpPr>
            <p:spPr>
              <a:xfrm>
                <a:off x="3440674" y="-4550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Shape 1089"/>
              <p:cNvSpPr/>
              <p:nvPr/>
            </p:nvSpPr>
            <p:spPr>
              <a:xfrm>
                <a:off x="3440674" y="2858018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Shape 1090"/>
              <p:cNvSpPr/>
              <p:nvPr/>
            </p:nvSpPr>
            <p:spPr>
              <a:xfrm>
                <a:off x="5145436" y="56796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Shape 1091"/>
              <p:cNvSpPr/>
              <p:nvPr/>
            </p:nvSpPr>
            <p:spPr>
              <a:xfrm>
                <a:off x="5145436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Shape 1092"/>
              <p:cNvSpPr/>
              <p:nvPr/>
            </p:nvSpPr>
            <p:spPr>
              <a:xfrm>
                <a:off x="4571990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Shape 1093"/>
              <p:cNvSpPr/>
              <p:nvPr/>
            </p:nvSpPr>
            <p:spPr>
              <a:xfrm>
                <a:off x="6292327" y="3430531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Shape 1094"/>
              <p:cNvSpPr/>
              <p:nvPr/>
            </p:nvSpPr>
            <p:spPr>
              <a:xfrm>
                <a:off x="5718882" y="4003045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Shape 1095"/>
              <p:cNvSpPr/>
              <p:nvPr/>
            </p:nvSpPr>
            <p:spPr>
              <a:xfrm>
                <a:off x="7431431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Shape 1096"/>
              <p:cNvSpPr/>
              <p:nvPr/>
            </p:nvSpPr>
            <p:spPr>
              <a:xfrm>
                <a:off x="7431431" y="4575559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Shape 1097"/>
              <p:cNvSpPr/>
              <p:nvPr/>
            </p:nvSpPr>
            <p:spPr>
              <a:xfrm>
                <a:off x="6857986" y="56796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Shape 1098"/>
              <p:cNvSpPr/>
              <p:nvPr/>
            </p:nvSpPr>
            <p:spPr>
              <a:xfrm>
                <a:off x="6857986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Shape 1099"/>
              <p:cNvSpPr/>
              <p:nvPr/>
            </p:nvSpPr>
            <p:spPr>
              <a:xfrm>
                <a:off x="8570535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Shape 1100"/>
              <p:cNvSpPr/>
              <p:nvPr/>
            </p:nvSpPr>
            <p:spPr>
              <a:xfrm>
                <a:off x="7997090" y="-4550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Shape 1101"/>
              <p:cNvSpPr/>
              <p:nvPr/>
            </p:nvSpPr>
            <p:spPr>
              <a:xfrm>
                <a:off x="7997090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2" name="Shape 1102"/>
            <p:cNvGrpSpPr/>
            <p:nvPr/>
          </p:nvGrpSpPr>
          <p:grpSpPr>
            <a:xfrm rot="10800000">
              <a:off x="4588375" y="-4550"/>
              <a:ext cx="4588377" cy="2585529"/>
              <a:chOff x="0" y="-4550"/>
              <a:chExt cx="9143835" cy="5152509"/>
            </a:xfrm>
          </p:grpSpPr>
          <p:sp>
            <p:nvSpPr>
              <p:cNvPr id="1103" name="Shape 1103"/>
              <p:cNvSpPr/>
              <p:nvPr/>
            </p:nvSpPr>
            <p:spPr>
              <a:xfrm>
                <a:off x="573433" y="1712991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Shape 1104"/>
              <p:cNvSpPr/>
              <p:nvPr/>
            </p:nvSpPr>
            <p:spPr>
              <a:xfrm>
                <a:off x="0" y="-4550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Shape 1105"/>
              <p:cNvSpPr/>
              <p:nvPr/>
            </p:nvSpPr>
            <p:spPr>
              <a:xfrm>
                <a:off x="0" y="3430531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Shape 1106"/>
              <p:cNvSpPr/>
              <p:nvPr/>
            </p:nvSpPr>
            <p:spPr>
              <a:xfrm>
                <a:off x="1720337" y="56796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Shape 1107"/>
              <p:cNvSpPr/>
              <p:nvPr/>
            </p:nvSpPr>
            <p:spPr>
              <a:xfrm>
                <a:off x="1146891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Shape 1108"/>
              <p:cNvSpPr/>
              <p:nvPr/>
            </p:nvSpPr>
            <p:spPr>
              <a:xfrm>
                <a:off x="1146891" y="4575559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Shape 1109"/>
              <p:cNvSpPr/>
              <p:nvPr/>
            </p:nvSpPr>
            <p:spPr>
              <a:xfrm>
                <a:off x="2867228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Shape 1110"/>
              <p:cNvSpPr/>
              <p:nvPr/>
            </p:nvSpPr>
            <p:spPr>
              <a:xfrm>
                <a:off x="2867228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Shape 1111"/>
              <p:cNvSpPr/>
              <p:nvPr/>
            </p:nvSpPr>
            <p:spPr>
              <a:xfrm>
                <a:off x="2293783" y="4003045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Shape 1112"/>
              <p:cNvSpPr/>
              <p:nvPr/>
            </p:nvSpPr>
            <p:spPr>
              <a:xfrm>
                <a:off x="4014120" y="4575559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Shape 1113"/>
              <p:cNvSpPr/>
              <p:nvPr/>
            </p:nvSpPr>
            <p:spPr>
              <a:xfrm>
                <a:off x="3440674" y="-4550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Shape 1114"/>
              <p:cNvSpPr/>
              <p:nvPr/>
            </p:nvSpPr>
            <p:spPr>
              <a:xfrm>
                <a:off x="3440674" y="2858018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Shape 1115"/>
              <p:cNvSpPr/>
              <p:nvPr/>
            </p:nvSpPr>
            <p:spPr>
              <a:xfrm>
                <a:off x="5145436" y="56796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Shape 1116"/>
              <p:cNvSpPr/>
              <p:nvPr/>
            </p:nvSpPr>
            <p:spPr>
              <a:xfrm>
                <a:off x="5145436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Shape 1117"/>
              <p:cNvSpPr/>
              <p:nvPr/>
            </p:nvSpPr>
            <p:spPr>
              <a:xfrm>
                <a:off x="4571990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Shape 1118"/>
              <p:cNvSpPr/>
              <p:nvPr/>
            </p:nvSpPr>
            <p:spPr>
              <a:xfrm>
                <a:off x="6292327" y="3430531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Shape 1119"/>
              <p:cNvSpPr/>
              <p:nvPr/>
            </p:nvSpPr>
            <p:spPr>
              <a:xfrm>
                <a:off x="5718882" y="4003045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Shape 1120"/>
              <p:cNvSpPr/>
              <p:nvPr/>
            </p:nvSpPr>
            <p:spPr>
              <a:xfrm>
                <a:off x="7431431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Shape 1121"/>
              <p:cNvSpPr/>
              <p:nvPr/>
            </p:nvSpPr>
            <p:spPr>
              <a:xfrm>
                <a:off x="7431431" y="4575559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Shape 1122"/>
              <p:cNvSpPr/>
              <p:nvPr/>
            </p:nvSpPr>
            <p:spPr>
              <a:xfrm>
                <a:off x="6857986" y="56796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Shape 1123"/>
              <p:cNvSpPr/>
              <p:nvPr/>
            </p:nvSpPr>
            <p:spPr>
              <a:xfrm>
                <a:off x="6857986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Shape 1124"/>
              <p:cNvSpPr/>
              <p:nvPr/>
            </p:nvSpPr>
            <p:spPr>
              <a:xfrm>
                <a:off x="8570535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Shape 1125"/>
              <p:cNvSpPr/>
              <p:nvPr/>
            </p:nvSpPr>
            <p:spPr>
              <a:xfrm>
                <a:off x="7997090" y="-4550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Shape 1126"/>
              <p:cNvSpPr/>
              <p:nvPr/>
            </p:nvSpPr>
            <p:spPr>
              <a:xfrm>
                <a:off x="7997090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7" name="Shape 1127"/>
            <p:cNvGrpSpPr/>
            <p:nvPr/>
          </p:nvGrpSpPr>
          <p:grpSpPr>
            <a:xfrm>
              <a:off x="0" y="2580975"/>
              <a:ext cx="4588377" cy="2585529"/>
              <a:chOff x="0" y="-4550"/>
              <a:chExt cx="9143835" cy="5152509"/>
            </a:xfrm>
          </p:grpSpPr>
          <p:sp>
            <p:nvSpPr>
              <p:cNvPr id="1128" name="Shape 1128"/>
              <p:cNvSpPr/>
              <p:nvPr/>
            </p:nvSpPr>
            <p:spPr>
              <a:xfrm>
                <a:off x="573433" y="1712991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Shape 1129"/>
              <p:cNvSpPr/>
              <p:nvPr/>
            </p:nvSpPr>
            <p:spPr>
              <a:xfrm>
                <a:off x="0" y="-4550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Shape 1130"/>
              <p:cNvSpPr/>
              <p:nvPr/>
            </p:nvSpPr>
            <p:spPr>
              <a:xfrm>
                <a:off x="0" y="3430531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Shape 1131"/>
              <p:cNvSpPr/>
              <p:nvPr/>
            </p:nvSpPr>
            <p:spPr>
              <a:xfrm>
                <a:off x="1720337" y="56796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Shape 1132"/>
              <p:cNvSpPr/>
              <p:nvPr/>
            </p:nvSpPr>
            <p:spPr>
              <a:xfrm>
                <a:off x="1146891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Shape 1133"/>
              <p:cNvSpPr/>
              <p:nvPr/>
            </p:nvSpPr>
            <p:spPr>
              <a:xfrm>
                <a:off x="1146891" y="4575559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Shape 1134"/>
              <p:cNvSpPr/>
              <p:nvPr/>
            </p:nvSpPr>
            <p:spPr>
              <a:xfrm>
                <a:off x="2867228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Shape 1135"/>
              <p:cNvSpPr/>
              <p:nvPr/>
            </p:nvSpPr>
            <p:spPr>
              <a:xfrm>
                <a:off x="2867228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Shape 1136"/>
              <p:cNvSpPr/>
              <p:nvPr/>
            </p:nvSpPr>
            <p:spPr>
              <a:xfrm>
                <a:off x="2293783" y="4003045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Shape 1137"/>
              <p:cNvSpPr/>
              <p:nvPr/>
            </p:nvSpPr>
            <p:spPr>
              <a:xfrm>
                <a:off x="4014120" y="4575559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Shape 1138"/>
              <p:cNvSpPr/>
              <p:nvPr/>
            </p:nvSpPr>
            <p:spPr>
              <a:xfrm>
                <a:off x="3440674" y="-4550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Shape 1139"/>
              <p:cNvSpPr/>
              <p:nvPr/>
            </p:nvSpPr>
            <p:spPr>
              <a:xfrm>
                <a:off x="3440674" y="2858018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Shape 1140"/>
              <p:cNvSpPr/>
              <p:nvPr/>
            </p:nvSpPr>
            <p:spPr>
              <a:xfrm>
                <a:off x="5145436" y="56796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Shape 1141"/>
              <p:cNvSpPr/>
              <p:nvPr/>
            </p:nvSpPr>
            <p:spPr>
              <a:xfrm>
                <a:off x="5145436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Shape 1142"/>
              <p:cNvSpPr/>
              <p:nvPr/>
            </p:nvSpPr>
            <p:spPr>
              <a:xfrm>
                <a:off x="4571990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Shape 1143"/>
              <p:cNvSpPr/>
              <p:nvPr/>
            </p:nvSpPr>
            <p:spPr>
              <a:xfrm>
                <a:off x="6292327" y="3430531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Shape 1144"/>
              <p:cNvSpPr/>
              <p:nvPr/>
            </p:nvSpPr>
            <p:spPr>
              <a:xfrm>
                <a:off x="5718882" y="4003045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Shape 1145"/>
              <p:cNvSpPr/>
              <p:nvPr/>
            </p:nvSpPr>
            <p:spPr>
              <a:xfrm>
                <a:off x="7431431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Shape 1146"/>
              <p:cNvSpPr/>
              <p:nvPr/>
            </p:nvSpPr>
            <p:spPr>
              <a:xfrm>
                <a:off x="7431431" y="4575559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Shape 1147"/>
              <p:cNvSpPr/>
              <p:nvPr/>
            </p:nvSpPr>
            <p:spPr>
              <a:xfrm>
                <a:off x="6857986" y="56796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Shape 1148"/>
              <p:cNvSpPr/>
              <p:nvPr/>
            </p:nvSpPr>
            <p:spPr>
              <a:xfrm>
                <a:off x="6857986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Shape 1149"/>
              <p:cNvSpPr/>
              <p:nvPr/>
            </p:nvSpPr>
            <p:spPr>
              <a:xfrm>
                <a:off x="8570535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Shape 1150"/>
              <p:cNvSpPr/>
              <p:nvPr/>
            </p:nvSpPr>
            <p:spPr>
              <a:xfrm>
                <a:off x="7997090" y="-4550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Shape 1151"/>
              <p:cNvSpPr/>
              <p:nvPr/>
            </p:nvSpPr>
            <p:spPr>
              <a:xfrm>
                <a:off x="7997090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2" name="Shape 1152"/>
            <p:cNvGrpSpPr/>
            <p:nvPr/>
          </p:nvGrpSpPr>
          <p:grpSpPr>
            <a:xfrm rot="10800000" flipH="1">
              <a:off x="4588375" y="2580975"/>
              <a:ext cx="4588377" cy="2585529"/>
              <a:chOff x="0" y="-4550"/>
              <a:chExt cx="9143835" cy="5152509"/>
            </a:xfrm>
          </p:grpSpPr>
          <p:sp>
            <p:nvSpPr>
              <p:cNvPr id="1153" name="Shape 1153"/>
              <p:cNvSpPr/>
              <p:nvPr/>
            </p:nvSpPr>
            <p:spPr>
              <a:xfrm>
                <a:off x="573433" y="1712991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Shape 1154"/>
              <p:cNvSpPr/>
              <p:nvPr/>
            </p:nvSpPr>
            <p:spPr>
              <a:xfrm>
                <a:off x="0" y="-4550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Shape 1155"/>
              <p:cNvSpPr/>
              <p:nvPr/>
            </p:nvSpPr>
            <p:spPr>
              <a:xfrm>
                <a:off x="0" y="3430531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Shape 1156"/>
              <p:cNvSpPr/>
              <p:nvPr/>
            </p:nvSpPr>
            <p:spPr>
              <a:xfrm>
                <a:off x="1720337" y="56796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Shape 1157"/>
              <p:cNvSpPr/>
              <p:nvPr/>
            </p:nvSpPr>
            <p:spPr>
              <a:xfrm>
                <a:off x="1146891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Shape 1158"/>
              <p:cNvSpPr/>
              <p:nvPr/>
            </p:nvSpPr>
            <p:spPr>
              <a:xfrm>
                <a:off x="1146891" y="4575559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Shape 1159"/>
              <p:cNvSpPr/>
              <p:nvPr/>
            </p:nvSpPr>
            <p:spPr>
              <a:xfrm>
                <a:off x="2867228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Shape 1160"/>
              <p:cNvSpPr/>
              <p:nvPr/>
            </p:nvSpPr>
            <p:spPr>
              <a:xfrm>
                <a:off x="2867228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Shape 1161"/>
              <p:cNvSpPr/>
              <p:nvPr/>
            </p:nvSpPr>
            <p:spPr>
              <a:xfrm>
                <a:off x="2293783" y="4003045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Shape 1162"/>
              <p:cNvSpPr/>
              <p:nvPr/>
            </p:nvSpPr>
            <p:spPr>
              <a:xfrm>
                <a:off x="4014120" y="4575559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Shape 1163"/>
              <p:cNvSpPr/>
              <p:nvPr/>
            </p:nvSpPr>
            <p:spPr>
              <a:xfrm>
                <a:off x="3440674" y="-4550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Shape 1164"/>
              <p:cNvSpPr/>
              <p:nvPr/>
            </p:nvSpPr>
            <p:spPr>
              <a:xfrm>
                <a:off x="3440674" y="2858018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Shape 1165"/>
              <p:cNvSpPr/>
              <p:nvPr/>
            </p:nvSpPr>
            <p:spPr>
              <a:xfrm>
                <a:off x="5145436" y="56796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Shape 1166"/>
              <p:cNvSpPr/>
              <p:nvPr/>
            </p:nvSpPr>
            <p:spPr>
              <a:xfrm>
                <a:off x="5145436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Shape 1167"/>
              <p:cNvSpPr/>
              <p:nvPr/>
            </p:nvSpPr>
            <p:spPr>
              <a:xfrm>
                <a:off x="4571990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Shape 1168"/>
              <p:cNvSpPr/>
              <p:nvPr/>
            </p:nvSpPr>
            <p:spPr>
              <a:xfrm>
                <a:off x="6292327" y="3430531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Shape 1169"/>
              <p:cNvSpPr/>
              <p:nvPr/>
            </p:nvSpPr>
            <p:spPr>
              <a:xfrm>
                <a:off x="5718882" y="4003045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Shape 1170"/>
              <p:cNvSpPr/>
              <p:nvPr/>
            </p:nvSpPr>
            <p:spPr>
              <a:xfrm>
                <a:off x="7431431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Shape 1171"/>
              <p:cNvSpPr/>
              <p:nvPr/>
            </p:nvSpPr>
            <p:spPr>
              <a:xfrm>
                <a:off x="7431431" y="4575559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Shape 1172"/>
              <p:cNvSpPr/>
              <p:nvPr/>
            </p:nvSpPr>
            <p:spPr>
              <a:xfrm>
                <a:off x="6857986" y="56796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Shape 1173"/>
              <p:cNvSpPr/>
              <p:nvPr/>
            </p:nvSpPr>
            <p:spPr>
              <a:xfrm>
                <a:off x="6857986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Shape 1174"/>
              <p:cNvSpPr/>
              <p:nvPr/>
            </p:nvSpPr>
            <p:spPr>
              <a:xfrm>
                <a:off x="8570535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Shape 1175"/>
              <p:cNvSpPr/>
              <p:nvPr/>
            </p:nvSpPr>
            <p:spPr>
              <a:xfrm>
                <a:off x="7997090" y="-4550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Shape 1176"/>
              <p:cNvSpPr/>
              <p:nvPr/>
            </p:nvSpPr>
            <p:spPr>
              <a:xfrm>
                <a:off x="7997090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77" name="Shape 1177"/>
          <p:cNvGrpSpPr/>
          <p:nvPr/>
        </p:nvGrpSpPr>
        <p:grpSpPr>
          <a:xfrm>
            <a:off x="0" y="-4550"/>
            <a:ext cx="9176752" cy="5171054"/>
            <a:chOff x="0" y="-4550"/>
            <a:chExt cx="9176752" cy="5171054"/>
          </a:xfrm>
        </p:grpSpPr>
        <p:grpSp>
          <p:nvGrpSpPr>
            <p:cNvPr id="1178" name="Shape 1178"/>
            <p:cNvGrpSpPr/>
            <p:nvPr/>
          </p:nvGrpSpPr>
          <p:grpSpPr>
            <a:xfrm>
              <a:off x="0" y="-4550"/>
              <a:ext cx="4588377" cy="2585529"/>
              <a:chOff x="0" y="-4550"/>
              <a:chExt cx="9143835" cy="5152509"/>
            </a:xfrm>
          </p:grpSpPr>
          <p:sp>
            <p:nvSpPr>
              <p:cNvPr id="1179" name="Shape 1179"/>
              <p:cNvSpPr/>
              <p:nvPr/>
            </p:nvSpPr>
            <p:spPr>
              <a:xfrm>
                <a:off x="7431431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Shape 1180"/>
              <p:cNvSpPr/>
              <p:nvPr/>
            </p:nvSpPr>
            <p:spPr>
              <a:xfrm>
                <a:off x="573433" y="2858018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Shape 1181"/>
              <p:cNvSpPr/>
              <p:nvPr/>
            </p:nvSpPr>
            <p:spPr>
              <a:xfrm>
                <a:off x="0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Shape 1182"/>
              <p:cNvSpPr/>
              <p:nvPr/>
            </p:nvSpPr>
            <p:spPr>
              <a:xfrm>
                <a:off x="1720337" y="2858018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Shape 1183"/>
              <p:cNvSpPr/>
              <p:nvPr/>
            </p:nvSpPr>
            <p:spPr>
              <a:xfrm>
                <a:off x="1720337" y="4003045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Shape 1184"/>
              <p:cNvSpPr/>
              <p:nvPr/>
            </p:nvSpPr>
            <p:spPr>
              <a:xfrm>
                <a:off x="1146891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Shape 1185"/>
              <p:cNvSpPr/>
              <p:nvPr/>
            </p:nvSpPr>
            <p:spPr>
              <a:xfrm>
                <a:off x="2867228" y="3430531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Shape 1186"/>
              <p:cNvSpPr/>
              <p:nvPr/>
            </p:nvSpPr>
            <p:spPr>
              <a:xfrm>
                <a:off x="2293783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Shape 1187"/>
              <p:cNvSpPr/>
              <p:nvPr/>
            </p:nvSpPr>
            <p:spPr>
              <a:xfrm>
                <a:off x="2293783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Shape 1188"/>
              <p:cNvSpPr/>
              <p:nvPr/>
            </p:nvSpPr>
            <p:spPr>
              <a:xfrm>
                <a:off x="4014120" y="4003045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Shape 1189"/>
              <p:cNvSpPr/>
              <p:nvPr/>
            </p:nvSpPr>
            <p:spPr>
              <a:xfrm>
                <a:off x="3440674" y="228550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Shape 1190"/>
              <p:cNvSpPr/>
              <p:nvPr/>
            </p:nvSpPr>
            <p:spPr>
              <a:xfrm>
                <a:off x="5145436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Shape 1191"/>
              <p:cNvSpPr/>
              <p:nvPr/>
            </p:nvSpPr>
            <p:spPr>
              <a:xfrm>
                <a:off x="5145436" y="1712991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Shape 1192"/>
              <p:cNvSpPr/>
              <p:nvPr/>
            </p:nvSpPr>
            <p:spPr>
              <a:xfrm>
                <a:off x="4571990" y="56796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Shape 1193"/>
              <p:cNvSpPr/>
              <p:nvPr/>
            </p:nvSpPr>
            <p:spPr>
              <a:xfrm>
                <a:off x="4571990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Shape 1194"/>
              <p:cNvSpPr/>
              <p:nvPr/>
            </p:nvSpPr>
            <p:spPr>
              <a:xfrm>
                <a:off x="6292327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Shape 1195"/>
              <p:cNvSpPr/>
              <p:nvPr/>
            </p:nvSpPr>
            <p:spPr>
              <a:xfrm>
                <a:off x="6292327" y="1140477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Shape 1196"/>
              <p:cNvSpPr/>
              <p:nvPr/>
            </p:nvSpPr>
            <p:spPr>
              <a:xfrm>
                <a:off x="5718882" y="228550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Shape 1197"/>
              <p:cNvSpPr/>
              <p:nvPr/>
            </p:nvSpPr>
            <p:spPr>
              <a:xfrm>
                <a:off x="7431431" y="228550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Shape 1198"/>
              <p:cNvSpPr/>
              <p:nvPr/>
            </p:nvSpPr>
            <p:spPr>
              <a:xfrm>
                <a:off x="7431431" y="3430531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Shape 1199"/>
              <p:cNvSpPr/>
              <p:nvPr/>
            </p:nvSpPr>
            <p:spPr>
              <a:xfrm>
                <a:off x="6857986" y="4003045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Shape 1200"/>
              <p:cNvSpPr/>
              <p:nvPr/>
            </p:nvSpPr>
            <p:spPr>
              <a:xfrm>
                <a:off x="8570535" y="56796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Shape 1201"/>
              <p:cNvSpPr/>
              <p:nvPr/>
            </p:nvSpPr>
            <p:spPr>
              <a:xfrm>
                <a:off x="8570535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Shape 1202"/>
              <p:cNvSpPr/>
              <p:nvPr/>
            </p:nvSpPr>
            <p:spPr>
              <a:xfrm>
                <a:off x="7997090" y="1140477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Shape 1203"/>
              <p:cNvSpPr/>
              <p:nvPr/>
            </p:nvSpPr>
            <p:spPr>
              <a:xfrm>
                <a:off x="7997090" y="2858018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4" name="Shape 1204"/>
            <p:cNvGrpSpPr/>
            <p:nvPr/>
          </p:nvGrpSpPr>
          <p:grpSpPr>
            <a:xfrm rot="10800000">
              <a:off x="4588375" y="-4550"/>
              <a:ext cx="4588377" cy="2585529"/>
              <a:chOff x="0" y="-4550"/>
              <a:chExt cx="9143835" cy="5152509"/>
            </a:xfrm>
          </p:grpSpPr>
          <p:sp>
            <p:nvSpPr>
              <p:cNvPr id="1205" name="Shape 1205"/>
              <p:cNvSpPr/>
              <p:nvPr/>
            </p:nvSpPr>
            <p:spPr>
              <a:xfrm>
                <a:off x="7431431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Shape 1206"/>
              <p:cNvSpPr/>
              <p:nvPr/>
            </p:nvSpPr>
            <p:spPr>
              <a:xfrm>
                <a:off x="573433" y="2858018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Shape 1207"/>
              <p:cNvSpPr/>
              <p:nvPr/>
            </p:nvSpPr>
            <p:spPr>
              <a:xfrm>
                <a:off x="0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Shape 1208"/>
              <p:cNvSpPr/>
              <p:nvPr/>
            </p:nvSpPr>
            <p:spPr>
              <a:xfrm>
                <a:off x="1720337" y="2858018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Shape 1209"/>
              <p:cNvSpPr/>
              <p:nvPr/>
            </p:nvSpPr>
            <p:spPr>
              <a:xfrm>
                <a:off x="1720337" y="4003045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Shape 1210"/>
              <p:cNvSpPr/>
              <p:nvPr/>
            </p:nvSpPr>
            <p:spPr>
              <a:xfrm>
                <a:off x="1146891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Shape 1211"/>
              <p:cNvSpPr/>
              <p:nvPr/>
            </p:nvSpPr>
            <p:spPr>
              <a:xfrm>
                <a:off x="2867228" y="3430531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Shape 1212"/>
              <p:cNvSpPr/>
              <p:nvPr/>
            </p:nvSpPr>
            <p:spPr>
              <a:xfrm>
                <a:off x="2293783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Shape 1213"/>
              <p:cNvSpPr/>
              <p:nvPr/>
            </p:nvSpPr>
            <p:spPr>
              <a:xfrm>
                <a:off x="2293783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Shape 1214"/>
              <p:cNvSpPr/>
              <p:nvPr/>
            </p:nvSpPr>
            <p:spPr>
              <a:xfrm>
                <a:off x="4014120" y="4003045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Shape 1215"/>
              <p:cNvSpPr/>
              <p:nvPr/>
            </p:nvSpPr>
            <p:spPr>
              <a:xfrm>
                <a:off x="3440674" y="228550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Shape 1216"/>
              <p:cNvSpPr/>
              <p:nvPr/>
            </p:nvSpPr>
            <p:spPr>
              <a:xfrm>
                <a:off x="5145436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Shape 1217"/>
              <p:cNvSpPr/>
              <p:nvPr/>
            </p:nvSpPr>
            <p:spPr>
              <a:xfrm>
                <a:off x="5145436" y="1712991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Shape 1218"/>
              <p:cNvSpPr/>
              <p:nvPr/>
            </p:nvSpPr>
            <p:spPr>
              <a:xfrm>
                <a:off x="4571990" y="56796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Shape 1219"/>
              <p:cNvSpPr/>
              <p:nvPr/>
            </p:nvSpPr>
            <p:spPr>
              <a:xfrm>
                <a:off x="4571990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Shape 1220"/>
              <p:cNvSpPr/>
              <p:nvPr/>
            </p:nvSpPr>
            <p:spPr>
              <a:xfrm>
                <a:off x="6292327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Shape 1221"/>
              <p:cNvSpPr/>
              <p:nvPr/>
            </p:nvSpPr>
            <p:spPr>
              <a:xfrm>
                <a:off x="6292327" y="1140477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Shape 1222"/>
              <p:cNvSpPr/>
              <p:nvPr/>
            </p:nvSpPr>
            <p:spPr>
              <a:xfrm>
                <a:off x="5718882" y="228550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Shape 1223"/>
              <p:cNvSpPr/>
              <p:nvPr/>
            </p:nvSpPr>
            <p:spPr>
              <a:xfrm>
                <a:off x="7431431" y="228550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Shape 1224"/>
              <p:cNvSpPr/>
              <p:nvPr/>
            </p:nvSpPr>
            <p:spPr>
              <a:xfrm>
                <a:off x="7431431" y="3430531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Shape 1225"/>
              <p:cNvSpPr/>
              <p:nvPr/>
            </p:nvSpPr>
            <p:spPr>
              <a:xfrm>
                <a:off x="6857986" y="4003045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Shape 1226"/>
              <p:cNvSpPr/>
              <p:nvPr/>
            </p:nvSpPr>
            <p:spPr>
              <a:xfrm>
                <a:off x="8570535" y="56796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Shape 1227"/>
              <p:cNvSpPr/>
              <p:nvPr/>
            </p:nvSpPr>
            <p:spPr>
              <a:xfrm>
                <a:off x="8570535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Shape 1228"/>
              <p:cNvSpPr/>
              <p:nvPr/>
            </p:nvSpPr>
            <p:spPr>
              <a:xfrm>
                <a:off x="7997090" y="1140477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Shape 1229"/>
              <p:cNvSpPr/>
              <p:nvPr/>
            </p:nvSpPr>
            <p:spPr>
              <a:xfrm>
                <a:off x="7997090" y="2858018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0" name="Shape 1230"/>
            <p:cNvGrpSpPr/>
            <p:nvPr/>
          </p:nvGrpSpPr>
          <p:grpSpPr>
            <a:xfrm>
              <a:off x="0" y="2580975"/>
              <a:ext cx="4588377" cy="2585529"/>
              <a:chOff x="0" y="-4550"/>
              <a:chExt cx="9143835" cy="5152509"/>
            </a:xfrm>
          </p:grpSpPr>
          <p:sp>
            <p:nvSpPr>
              <p:cNvPr id="1231" name="Shape 1231"/>
              <p:cNvSpPr/>
              <p:nvPr/>
            </p:nvSpPr>
            <p:spPr>
              <a:xfrm>
                <a:off x="7431431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Shape 1232"/>
              <p:cNvSpPr/>
              <p:nvPr/>
            </p:nvSpPr>
            <p:spPr>
              <a:xfrm>
                <a:off x="573433" y="2858018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Shape 1233"/>
              <p:cNvSpPr/>
              <p:nvPr/>
            </p:nvSpPr>
            <p:spPr>
              <a:xfrm>
                <a:off x="0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Shape 1234"/>
              <p:cNvSpPr/>
              <p:nvPr/>
            </p:nvSpPr>
            <p:spPr>
              <a:xfrm>
                <a:off x="1720337" y="2858018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Shape 1235"/>
              <p:cNvSpPr/>
              <p:nvPr/>
            </p:nvSpPr>
            <p:spPr>
              <a:xfrm>
                <a:off x="1720337" y="4003045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Shape 1236"/>
              <p:cNvSpPr/>
              <p:nvPr/>
            </p:nvSpPr>
            <p:spPr>
              <a:xfrm>
                <a:off x="1146891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Shape 1237"/>
              <p:cNvSpPr/>
              <p:nvPr/>
            </p:nvSpPr>
            <p:spPr>
              <a:xfrm>
                <a:off x="2867228" y="3430531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Shape 1238"/>
              <p:cNvSpPr/>
              <p:nvPr/>
            </p:nvSpPr>
            <p:spPr>
              <a:xfrm>
                <a:off x="2293783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Shape 1239"/>
              <p:cNvSpPr/>
              <p:nvPr/>
            </p:nvSpPr>
            <p:spPr>
              <a:xfrm>
                <a:off x="2293783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Shape 1240"/>
              <p:cNvSpPr/>
              <p:nvPr/>
            </p:nvSpPr>
            <p:spPr>
              <a:xfrm>
                <a:off x="4014120" y="4003045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Shape 1241"/>
              <p:cNvSpPr/>
              <p:nvPr/>
            </p:nvSpPr>
            <p:spPr>
              <a:xfrm>
                <a:off x="3440674" y="228550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Shape 1242"/>
              <p:cNvSpPr/>
              <p:nvPr/>
            </p:nvSpPr>
            <p:spPr>
              <a:xfrm>
                <a:off x="5145436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Shape 1243"/>
              <p:cNvSpPr/>
              <p:nvPr/>
            </p:nvSpPr>
            <p:spPr>
              <a:xfrm>
                <a:off x="5145436" y="1712991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Shape 1244"/>
              <p:cNvSpPr/>
              <p:nvPr/>
            </p:nvSpPr>
            <p:spPr>
              <a:xfrm>
                <a:off x="4571990" y="56796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Shape 1245"/>
              <p:cNvSpPr/>
              <p:nvPr/>
            </p:nvSpPr>
            <p:spPr>
              <a:xfrm>
                <a:off x="4571990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Shape 1246"/>
              <p:cNvSpPr/>
              <p:nvPr/>
            </p:nvSpPr>
            <p:spPr>
              <a:xfrm>
                <a:off x="6292327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Shape 1247"/>
              <p:cNvSpPr/>
              <p:nvPr/>
            </p:nvSpPr>
            <p:spPr>
              <a:xfrm>
                <a:off x="6292327" y="1140477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Shape 1248"/>
              <p:cNvSpPr/>
              <p:nvPr/>
            </p:nvSpPr>
            <p:spPr>
              <a:xfrm>
                <a:off x="5718882" y="228550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Shape 1249"/>
              <p:cNvSpPr/>
              <p:nvPr/>
            </p:nvSpPr>
            <p:spPr>
              <a:xfrm>
                <a:off x="7431431" y="228550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Shape 1250"/>
              <p:cNvSpPr/>
              <p:nvPr/>
            </p:nvSpPr>
            <p:spPr>
              <a:xfrm>
                <a:off x="7431431" y="3430531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Shape 1251"/>
              <p:cNvSpPr/>
              <p:nvPr/>
            </p:nvSpPr>
            <p:spPr>
              <a:xfrm>
                <a:off x="6857986" y="4003045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Shape 1252"/>
              <p:cNvSpPr/>
              <p:nvPr/>
            </p:nvSpPr>
            <p:spPr>
              <a:xfrm>
                <a:off x="8570535" y="56796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Shape 1253"/>
              <p:cNvSpPr/>
              <p:nvPr/>
            </p:nvSpPr>
            <p:spPr>
              <a:xfrm>
                <a:off x="8570535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Shape 1254"/>
              <p:cNvSpPr/>
              <p:nvPr/>
            </p:nvSpPr>
            <p:spPr>
              <a:xfrm>
                <a:off x="7997090" y="1140477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Shape 1255"/>
              <p:cNvSpPr/>
              <p:nvPr/>
            </p:nvSpPr>
            <p:spPr>
              <a:xfrm>
                <a:off x="7997090" y="2858018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6" name="Shape 1256"/>
            <p:cNvGrpSpPr/>
            <p:nvPr/>
          </p:nvGrpSpPr>
          <p:grpSpPr>
            <a:xfrm rot="10800000" flipH="1">
              <a:off x="4588375" y="2580975"/>
              <a:ext cx="4588377" cy="2585529"/>
              <a:chOff x="0" y="-4550"/>
              <a:chExt cx="9143835" cy="5152509"/>
            </a:xfrm>
          </p:grpSpPr>
          <p:sp>
            <p:nvSpPr>
              <p:cNvPr id="1257" name="Shape 1257"/>
              <p:cNvSpPr/>
              <p:nvPr/>
            </p:nvSpPr>
            <p:spPr>
              <a:xfrm>
                <a:off x="7431431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Shape 1258"/>
              <p:cNvSpPr/>
              <p:nvPr/>
            </p:nvSpPr>
            <p:spPr>
              <a:xfrm>
                <a:off x="573433" y="2858018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Shape 1259"/>
              <p:cNvSpPr/>
              <p:nvPr/>
            </p:nvSpPr>
            <p:spPr>
              <a:xfrm>
                <a:off x="0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Shape 1260"/>
              <p:cNvSpPr/>
              <p:nvPr/>
            </p:nvSpPr>
            <p:spPr>
              <a:xfrm>
                <a:off x="1720337" y="2858018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Shape 1261"/>
              <p:cNvSpPr/>
              <p:nvPr/>
            </p:nvSpPr>
            <p:spPr>
              <a:xfrm>
                <a:off x="1720337" y="4003045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Shape 1262"/>
              <p:cNvSpPr/>
              <p:nvPr/>
            </p:nvSpPr>
            <p:spPr>
              <a:xfrm>
                <a:off x="1146891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Shape 1263"/>
              <p:cNvSpPr/>
              <p:nvPr/>
            </p:nvSpPr>
            <p:spPr>
              <a:xfrm>
                <a:off x="2867228" y="3430531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Shape 1264"/>
              <p:cNvSpPr/>
              <p:nvPr/>
            </p:nvSpPr>
            <p:spPr>
              <a:xfrm>
                <a:off x="2293783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Shape 1265"/>
              <p:cNvSpPr/>
              <p:nvPr/>
            </p:nvSpPr>
            <p:spPr>
              <a:xfrm>
                <a:off x="2293783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Shape 1266"/>
              <p:cNvSpPr/>
              <p:nvPr/>
            </p:nvSpPr>
            <p:spPr>
              <a:xfrm>
                <a:off x="4014120" y="4003045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Shape 1267"/>
              <p:cNvSpPr/>
              <p:nvPr/>
            </p:nvSpPr>
            <p:spPr>
              <a:xfrm>
                <a:off x="3440674" y="228550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Shape 1268"/>
              <p:cNvSpPr/>
              <p:nvPr/>
            </p:nvSpPr>
            <p:spPr>
              <a:xfrm>
                <a:off x="5145436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Shape 1269"/>
              <p:cNvSpPr/>
              <p:nvPr/>
            </p:nvSpPr>
            <p:spPr>
              <a:xfrm>
                <a:off x="5145436" y="1712991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Shape 1270"/>
              <p:cNvSpPr/>
              <p:nvPr/>
            </p:nvSpPr>
            <p:spPr>
              <a:xfrm>
                <a:off x="4571990" y="56796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Shape 1271"/>
              <p:cNvSpPr/>
              <p:nvPr/>
            </p:nvSpPr>
            <p:spPr>
              <a:xfrm>
                <a:off x="4571990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Shape 1272"/>
              <p:cNvSpPr/>
              <p:nvPr/>
            </p:nvSpPr>
            <p:spPr>
              <a:xfrm>
                <a:off x="6292327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Shape 1273"/>
              <p:cNvSpPr/>
              <p:nvPr/>
            </p:nvSpPr>
            <p:spPr>
              <a:xfrm>
                <a:off x="6292327" y="1140477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Shape 1274"/>
              <p:cNvSpPr/>
              <p:nvPr/>
            </p:nvSpPr>
            <p:spPr>
              <a:xfrm>
                <a:off x="5718882" y="228550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Shape 1275"/>
              <p:cNvSpPr/>
              <p:nvPr/>
            </p:nvSpPr>
            <p:spPr>
              <a:xfrm>
                <a:off x="7431431" y="228550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Shape 1276"/>
              <p:cNvSpPr/>
              <p:nvPr/>
            </p:nvSpPr>
            <p:spPr>
              <a:xfrm>
                <a:off x="7431431" y="3430531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Shape 1277"/>
              <p:cNvSpPr/>
              <p:nvPr/>
            </p:nvSpPr>
            <p:spPr>
              <a:xfrm>
                <a:off x="6857986" y="4003045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Shape 1278"/>
              <p:cNvSpPr/>
              <p:nvPr/>
            </p:nvSpPr>
            <p:spPr>
              <a:xfrm>
                <a:off x="8570535" y="56796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Shape 1279"/>
              <p:cNvSpPr/>
              <p:nvPr/>
            </p:nvSpPr>
            <p:spPr>
              <a:xfrm>
                <a:off x="8570535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Shape 1280"/>
              <p:cNvSpPr/>
              <p:nvPr/>
            </p:nvSpPr>
            <p:spPr>
              <a:xfrm>
                <a:off x="7997090" y="1140477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Shape 1281"/>
              <p:cNvSpPr/>
              <p:nvPr/>
            </p:nvSpPr>
            <p:spPr>
              <a:xfrm>
                <a:off x="7997090" y="2858018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82" name="Shape 1282"/>
          <p:cNvGrpSpPr/>
          <p:nvPr/>
        </p:nvGrpSpPr>
        <p:grpSpPr>
          <a:xfrm>
            <a:off x="0" y="-4550"/>
            <a:ext cx="9176752" cy="5171054"/>
            <a:chOff x="0" y="-4550"/>
            <a:chExt cx="9176752" cy="5171054"/>
          </a:xfrm>
        </p:grpSpPr>
        <p:grpSp>
          <p:nvGrpSpPr>
            <p:cNvPr id="1283" name="Shape 1283"/>
            <p:cNvGrpSpPr/>
            <p:nvPr/>
          </p:nvGrpSpPr>
          <p:grpSpPr>
            <a:xfrm>
              <a:off x="0" y="-4550"/>
              <a:ext cx="4588377" cy="2585529"/>
              <a:chOff x="0" y="-4550"/>
              <a:chExt cx="9143835" cy="5152509"/>
            </a:xfrm>
          </p:grpSpPr>
          <p:sp>
            <p:nvSpPr>
              <p:cNvPr id="1284" name="Shape 1284"/>
              <p:cNvSpPr/>
              <p:nvPr/>
            </p:nvSpPr>
            <p:spPr>
              <a:xfrm>
                <a:off x="573433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Shape 1285"/>
              <p:cNvSpPr/>
              <p:nvPr/>
            </p:nvSpPr>
            <p:spPr>
              <a:xfrm>
                <a:off x="0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Shape 1286"/>
              <p:cNvSpPr/>
              <p:nvPr/>
            </p:nvSpPr>
            <p:spPr>
              <a:xfrm>
                <a:off x="0" y="2858018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Shape 1287"/>
              <p:cNvSpPr/>
              <p:nvPr/>
            </p:nvSpPr>
            <p:spPr>
              <a:xfrm>
                <a:off x="1720337" y="1140477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Shape 1288"/>
              <p:cNvSpPr/>
              <p:nvPr/>
            </p:nvSpPr>
            <p:spPr>
              <a:xfrm>
                <a:off x="1146891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Shape 1289"/>
              <p:cNvSpPr/>
              <p:nvPr/>
            </p:nvSpPr>
            <p:spPr>
              <a:xfrm>
                <a:off x="2293783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Shape 1290"/>
              <p:cNvSpPr/>
              <p:nvPr/>
            </p:nvSpPr>
            <p:spPr>
              <a:xfrm>
                <a:off x="2293783" y="228550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Shape 1291"/>
              <p:cNvSpPr/>
              <p:nvPr/>
            </p:nvSpPr>
            <p:spPr>
              <a:xfrm>
                <a:off x="4014120" y="-4550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Shape 1292"/>
              <p:cNvSpPr/>
              <p:nvPr/>
            </p:nvSpPr>
            <p:spPr>
              <a:xfrm>
                <a:off x="4014120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Shape 1293"/>
              <p:cNvSpPr/>
              <p:nvPr/>
            </p:nvSpPr>
            <p:spPr>
              <a:xfrm>
                <a:off x="3440674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Shape 1294"/>
              <p:cNvSpPr/>
              <p:nvPr/>
            </p:nvSpPr>
            <p:spPr>
              <a:xfrm>
                <a:off x="3440674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Shape 1295"/>
              <p:cNvSpPr/>
              <p:nvPr/>
            </p:nvSpPr>
            <p:spPr>
              <a:xfrm>
                <a:off x="5145436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Shape 1296"/>
              <p:cNvSpPr/>
              <p:nvPr/>
            </p:nvSpPr>
            <p:spPr>
              <a:xfrm>
                <a:off x="5145436" y="4575559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Shape 1297"/>
              <p:cNvSpPr/>
              <p:nvPr/>
            </p:nvSpPr>
            <p:spPr>
              <a:xfrm>
                <a:off x="4571990" y="228550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Shape 1298"/>
              <p:cNvSpPr/>
              <p:nvPr/>
            </p:nvSpPr>
            <p:spPr>
              <a:xfrm>
                <a:off x="6292327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Shape 1299"/>
              <p:cNvSpPr/>
              <p:nvPr/>
            </p:nvSpPr>
            <p:spPr>
              <a:xfrm>
                <a:off x="5718882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Shape 1300"/>
              <p:cNvSpPr/>
              <p:nvPr/>
            </p:nvSpPr>
            <p:spPr>
              <a:xfrm>
                <a:off x="7431431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Shape 1301"/>
              <p:cNvSpPr/>
              <p:nvPr/>
            </p:nvSpPr>
            <p:spPr>
              <a:xfrm>
                <a:off x="6857986" y="2858018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Shape 1302"/>
              <p:cNvSpPr/>
              <p:nvPr/>
            </p:nvSpPr>
            <p:spPr>
              <a:xfrm>
                <a:off x="6857986" y="4575559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Shape 1303"/>
              <p:cNvSpPr/>
              <p:nvPr/>
            </p:nvSpPr>
            <p:spPr>
              <a:xfrm>
                <a:off x="8570535" y="-4550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Shape 1304"/>
              <p:cNvSpPr/>
              <p:nvPr/>
            </p:nvSpPr>
            <p:spPr>
              <a:xfrm>
                <a:off x="8570535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Shape 1305"/>
              <p:cNvSpPr/>
              <p:nvPr/>
            </p:nvSpPr>
            <p:spPr>
              <a:xfrm>
                <a:off x="7997090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Shape 1306"/>
              <p:cNvSpPr/>
              <p:nvPr/>
            </p:nvSpPr>
            <p:spPr>
              <a:xfrm>
                <a:off x="7997090" y="4003045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7" name="Shape 1307"/>
            <p:cNvGrpSpPr/>
            <p:nvPr/>
          </p:nvGrpSpPr>
          <p:grpSpPr>
            <a:xfrm rot="10800000">
              <a:off x="4588375" y="-4550"/>
              <a:ext cx="4588377" cy="2585529"/>
              <a:chOff x="0" y="-4550"/>
              <a:chExt cx="9143835" cy="5152509"/>
            </a:xfrm>
          </p:grpSpPr>
          <p:sp>
            <p:nvSpPr>
              <p:cNvPr id="1308" name="Shape 1308"/>
              <p:cNvSpPr/>
              <p:nvPr/>
            </p:nvSpPr>
            <p:spPr>
              <a:xfrm>
                <a:off x="573433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Shape 1309"/>
              <p:cNvSpPr/>
              <p:nvPr/>
            </p:nvSpPr>
            <p:spPr>
              <a:xfrm>
                <a:off x="0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Shape 1310"/>
              <p:cNvSpPr/>
              <p:nvPr/>
            </p:nvSpPr>
            <p:spPr>
              <a:xfrm>
                <a:off x="0" y="2858018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Shape 1311"/>
              <p:cNvSpPr/>
              <p:nvPr/>
            </p:nvSpPr>
            <p:spPr>
              <a:xfrm>
                <a:off x="1720337" y="1140477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Shape 1312"/>
              <p:cNvSpPr/>
              <p:nvPr/>
            </p:nvSpPr>
            <p:spPr>
              <a:xfrm>
                <a:off x="1146891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Shape 1313"/>
              <p:cNvSpPr/>
              <p:nvPr/>
            </p:nvSpPr>
            <p:spPr>
              <a:xfrm>
                <a:off x="2293783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Shape 1314"/>
              <p:cNvSpPr/>
              <p:nvPr/>
            </p:nvSpPr>
            <p:spPr>
              <a:xfrm>
                <a:off x="2293783" y="228550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Shape 1315"/>
              <p:cNvSpPr/>
              <p:nvPr/>
            </p:nvSpPr>
            <p:spPr>
              <a:xfrm>
                <a:off x="4014120" y="-4550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Shape 1316"/>
              <p:cNvSpPr/>
              <p:nvPr/>
            </p:nvSpPr>
            <p:spPr>
              <a:xfrm>
                <a:off x="4014120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Shape 1317"/>
              <p:cNvSpPr/>
              <p:nvPr/>
            </p:nvSpPr>
            <p:spPr>
              <a:xfrm>
                <a:off x="3440674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Shape 1318"/>
              <p:cNvSpPr/>
              <p:nvPr/>
            </p:nvSpPr>
            <p:spPr>
              <a:xfrm>
                <a:off x="3440674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Shape 1319"/>
              <p:cNvSpPr/>
              <p:nvPr/>
            </p:nvSpPr>
            <p:spPr>
              <a:xfrm>
                <a:off x="5145436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Shape 1320"/>
              <p:cNvSpPr/>
              <p:nvPr/>
            </p:nvSpPr>
            <p:spPr>
              <a:xfrm>
                <a:off x="5145436" y="4575559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Shape 1321"/>
              <p:cNvSpPr/>
              <p:nvPr/>
            </p:nvSpPr>
            <p:spPr>
              <a:xfrm>
                <a:off x="4571990" y="228550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Shape 1322"/>
              <p:cNvSpPr/>
              <p:nvPr/>
            </p:nvSpPr>
            <p:spPr>
              <a:xfrm>
                <a:off x="6292327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Shape 1323"/>
              <p:cNvSpPr/>
              <p:nvPr/>
            </p:nvSpPr>
            <p:spPr>
              <a:xfrm>
                <a:off x="5718882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Shape 1324"/>
              <p:cNvSpPr/>
              <p:nvPr/>
            </p:nvSpPr>
            <p:spPr>
              <a:xfrm>
                <a:off x="7431431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Shape 1325"/>
              <p:cNvSpPr/>
              <p:nvPr/>
            </p:nvSpPr>
            <p:spPr>
              <a:xfrm>
                <a:off x="6857986" y="2858018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Shape 1326"/>
              <p:cNvSpPr/>
              <p:nvPr/>
            </p:nvSpPr>
            <p:spPr>
              <a:xfrm>
                <a:off x="6857986" y="4575559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Shape 1327"/>
              <p:cNvSpPr/>
              <p:nvPr/>
            </p:nvSpPr>
            <p:spPr>
              <a:xfrm>
                <a:off x="8570535" y="-4550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Shape 1328"/>
              <p:cNvSpPr/>
              <p:nvPr/>
            </p:nvSpPr>
            <p:spPr>
              <a:xfrm>
                <a:off x="8570535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Shape 1329"/>
              <p:cNvSpPr/>
              <p:nvPr/>
            </p:nvSpPr>
            <p:spPr>
              <a:xfrm>
                <a:off x="7997090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Shape 1330"/>
              <p:cNvSpPr/>
              <p:nvPr/>
            </p:nvSpPr>
            <p:spPr>
              <a:xfrm>
                <a:off x="7997090" y="4003045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1" name="Shape 1331"/>
            <p:cNvGrpSpPr/>
            <p:nvPr/>
          </p:nvGrpSpPr>
          <p:grpSpPr>
            <a:xfrm>
              <a:off x="0" y="2580975"/>
              <a:ext cx="4588377" cy="2585529"/>
              <a:chOff x="0" y="-4550"/>
              <a:chExt cx="9143835" cy="5152509"/>
            </a:xfrm>
          </p:grpSpPr>
          <p:sp>
            <p:nvSpPr>
              <p:cNvPr id="1332" name="Shape 1332"/>
              <p:cNvSpPr/>
              <p:nvPr/>
            </p:nvSpPr>
            <p:spPr>
              <a:xfrm>
                <a:off x="573433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Shape 1333"/>
              <p:cNvSpPr/>
              <p:nvPr/>
            </p:nvSpPr>
            <p:spPr>
              <a:xfrm>
                <a:off x="0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Shape 1334"/>
              <p:cNvSpPr/>
              <p:nvPr/>
            </p:nvSpPr>
            <p:spPr>
              <a:xfrm>
                <a:off x="0" y="2858018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Shape 1335"/>
              <p:cNvSpPr/>
              <p:nvPr/>
            </p:nvSpPr>
            <p:spPr>
              <a:xfrm>
                <a:off x="1720337" y="1140477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Shape 1336"/>
              <p:cNvSpPr/>
              <p:nvPr/>
            </p:nvSpPr>
            <p:spPr>
              <a:xfrm>
                <a:off x="1146891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Shape 1337"/>
              <p:cNvSpPr/>
              <p:nvPr/>
            </p:nvSpPr>
            <p:spPr>
              <a:xfrm>
                <a:off x="2293783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Shape 1338"/>
              <p:cNvSpPr/>
              <p:nvPr/>
            </p:nvSpPr>
            <p:spPr>
              <a:xfrm>
                <a:off x="2293783" y="228550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Shape 1339"/>
              <p:cNvSpPr/>
              <p:nvPr/>
            </p:nvSpPr>
            <p:spPr>
              <a:xfrm>
                <a:off x="4014120" y="-4550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Shape 1340"/>
              <p:cNvSpPr/>
              <p:nvPr/>
            </p:nvSpPr>
            <p:spPr>
              <a:xfrm>
                <a:off x="4014120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Shape 1341"/>
              <p:cNvSpPr/>
              <p:nvPr/>
            </p:nvSpPr>
            <p:spPr>
              <a:xfrm>
                <a:off x="3440674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Shape 1342"/>
              <p:cNvSpPr/>
              <p:nvPr/>
            </p:nvSpPr>
            <p:spPr>
              <a:xfrm>
                <a:off x="3440674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Shape 1343"/>
              <p:cNvSpPr/>
              <p:nvPr/>
            </p:nvSpPr>
            <p:spPr>
              <a:xfrm>
                <a:off x="5145436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Shape 1344"/>
              <p:cNvSpPr/>
              <p:nvPr/>
            </p:nvSpPr>
            <p:spPr>
              <a:xfrm>
                <a:off x="5145436" y="4575559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Shape 1345"/>
              <p:cNvSpPr/>
              <p:nvPr/>
            </p:nvSpPr>
            <p:spPr>
              <a:xfrm>
                <a:off x="4571990" y="228550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Shape 1346"/>
              <p:cNvSpPr/>
              <p:nvPr/>
            </p:nvSpPr>
            <p:spPr>
              <a:xfrm>
                <a:off x="6292327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Shape 1347"/>
              <p:cNvSpPr/>
              <p:nvPr/>
            </p:nvSpPr>
            <p:spPr>
              <a:xfrm>
                <a:off x="5718882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Shape 1348"/>
              <p:cNvSpPr/>
              <p:nvPr/>
            </p:nvSpPr>
            <p:spPr>
              <a:xfrm>
                <a:off x="7431431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Shape 1349"/>
              <p:cNvSpPr/>
              <p:nvPr/>
            </p:nvSpPr>
            <p:spPr>
              <a:xfrm>
                <a:off x="6857986" y="2858018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Shape 1350"/>
              <p:cNvSpPr/>
              <p:nvPr/>
            </p:nvSpPr>
            <p:spPr>
              <a:xfrm>
                <a:off x="6857986" y="4575559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Shape 1351"/>
              <p:cNvSpPr/>
              <p:nvPr/>
            </p:nvSpPr>
            <p:spPr>
              <a:xfrm>
                <a:off x="8570535" y="-4550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Shape 1352"/>
              <p:cNvSpPr/>
              <p:nvPr/>
            </p:nvSpPr>
            <p:spPr>
              <a:xfrm>
                <a:off x="8570535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Shape 1353"/>
              <p:cNvSpPr/>
              <p:nvPr/>
            </p:nvSpPr>
            <p:spPr>
              <a:xfrm>
                <a:off x="7997090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Shape 1354"/>
              <p:cNvSpPr/>
              <p:nvPr/>
            </p:nvSpPr>
            <p:spPr>
              <a:xfrm>
                <a:off x="7997090" y="4003045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5" name="Shape 1355"/>
            <p:cNvGrpSpPr/>
            <p:nvPr/>
          </p:nvGrpSpPr>
          <p:grpSpPr>
            <a:xfrm rot="10800000" flipH="1">
              <a:off x="4588375" y="2580975"/>
              <a:ext cx="4588377" cy="2585529"/>
              <a:chOff x="0" y="-4550"/>
              <a:chExt cx="9143835" cy="5152509"/>
            </a:xfrm>
          </p:grpSpPr>
          <p:sp>
            <p:nvSpPr>
              <p:cNvPr id="1356" name="Shape 1356"/>
              <p:cNvSpPr/>
              <p:nvPr/>
            </p:nvSpPr>
            <p:spPr>
              <a:xfrm>
                <a:off x="573433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Shape 1357"/>
              <p:cNvSpPr/>
              <p:nvPr/>
            </p:nvSpPr>
            <p:spPr>
              <a:xfrm>
                <a:off x="0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Shape 1358"/>
              <p:cNvSpPr/>
              <p:nvPr/>
            </p:nvSpPr>
            <p:spPr>
              <a:xfrm>
                <a:off x="0" y="2858018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Shape 1359"/>
              <p:cNvSpPr/>
              <p:nvPr/>
            </p:nvSpPr>
            <p:spPr>
              <a:xfrm>
                <a:off x="1720337" y="1140477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Shape 1360"/>
              <p:cNvSpPr/>
              <p:nvPr/>
            </p:nvSpPr>
            <p:spPr>
              <a:xfrm>
                <a:off x="1146891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Shape 1361"/>
              <p:cNvSpPr/>
              <p:nvPr/>
            </p:nvSpPr>
            <p:spPr>
              <a:xfrm>
                <a:off x="2293783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Shape 1362"/>
              <p:cNvSpPr/>
              <p:nvPr/>
            </p:nvSpPr>
            <p:spPr>
              <a:xfrm>
                <a:off x="2293783" y="228550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Shape 1363"/>
              <p:cNvSpPr/>
              <p:nvPr/>
            </p:nvSpPr>
            <p:spPr>
              <a:xfrm>
                <a:off x="4014120" y="-4550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Shape 1364"/>
              <p:cNvSpPr/>
              <p:nvPr/>
            </p:nvSpPr>
            <p:spPr>
              <a:xfrm>
                <a:off x="4014120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Shape 1365"/>
              <p:cNvSpPr/>
              <p:nvPr/>
            </p:nvSpPr>
            <p:spPr>
              <a:xfrm>
                <a:off x="3440674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Shape 1366"/>
              <p:cNvSpPr/>
              <p:nvPr/>
            </p:nvSpPr>
            <p:spPr>
              <a:xfrm>
                <a:off x="3440674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Shape 1367"/>
              <p:cNvSpPr/>
              <p:nvPr/>
            </p:nvSpPr>
            <p:spPr>
              <a:xfrm>
                <a:off x="5145436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Shape 1368"/>
              <p:cNvSpPr/>
              <p:nvPr/>
            </p:nvSpPr>
            <p:spPr>
              <a:xfrm>
                <a:off x="5145436" y="4575559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Shape 1369"/>
              <p:cNvSpPr/>
              <p:nvPr/>
            </p:nvSpPr>
            <p:spPr>
              <a:xfrm>
                <a:off x="4571990" y="228550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Shape 1370"/>
              <p:cNvSpPr/>
              <p:nvPr/>
            </p:nvSpPr>
            <p:spPr>
              <a:xfrm>
                <a:off x="6292327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Shape 1371"/>
              <p:cNvSpPr/>
              <p:nvPr/>
            </p:nvSpPr>
            <p:spPr>
              <a:xfrm>
                <a:off x="5718882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Shape 1372"/>
              <p:cNvSpPr/>
              <p:nvPr/>
            </p:nvSpPr>
            <p:spPr>
              <a:xfrm>
                <a:off x="7431431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Shape 1373"/>
              <p:cNvSpPr/>
              <p:nvPr/>
            </p:nvSpPr>
            <p:spPr>
              <a:xfrm>
                <a:off x="6857986" y="2858018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Shape 1374"/>
              <p:cNvSpPr/>
              <p:nvPr/>
            </p:nvSpPr>
            <p:spPr>
              <a:xfrm>
                <a:off x="6857986" y="4575559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Shape 1375"/>
              <p:cNvSpPr/>
              <p:nvPr/>
            </p:nvSpPr>
            <p:spPr>
              <a:xfrm>
                <a:off x="8570535" y="-4550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Shape 1376"/>
              <p:cNvSpPr/>
              <p:nvPr/>
            </p:nvSpPr>
            <p:spPr>
              <a:xfrm>
                <a:off x="8570535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Shape 1377"/>
              <p:cNvSpPr/>
              <p:nvPr/>
            </p:nvSpPr>
            <p:spPr>
              <a:xfrm>
                <a:off x="7997090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Shape 1378"/>
              <p:cNvSpPr/>
              <p:nvPr/>
            </p:nvSpPr>
            <p:spPr>
              <a:xfrm>
                <a:off x="7997090" y="4003045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9" name="Shape 1379"/>
          <p:cNvGrpSpPr/>
          <p:nvPr/>
        </p:nvGrpSpPr>
        <p:grpSpPr>
          <a:xfrm>
            <a:off x="0" y="-4550"/>
            <a:ext cx="9176752" cy="5171054"/>
            <a:chOff x="0" y="-4550"/>
            <a:chExt cx="9176752" cy="5171054"/>
          </a:xfrm>
        </p:grpSpPr>
        <p:grpSp>
          <p:nvGrpSpPr>
            <p:cNvPr id="1380" name="Shape 1380"/>
            <p:cNvGrpSpPr/>
            <p:nvPr/>
          </p:nvGrpSpPr>
          <p:grpSpPr>
            <a:xfrm>
              <a:off x="0" y="-4550"/>
              <a:ext cx="4588377" cy="2585529"/>
              <a:chOff x="0" y="-4550"/>
              <a:chExt cx="9143835" cy="5152509"/>
            </a:xfrm>
          </p:grpSpPr>
          <p:sp>
            <p:nvSpPr>
              <p:cNvPr id="1381" name="Shape 1381"/>
              <p:cNvSpPr/>
              <p:nvPr/>
            </p:nvSpPr>
            <p:spPr>
              <a:xfrm>
                <a:off x="7997090" y="4575559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Shape 1382"/>
              <p:cNvSpPr/>
              <p:nvPr/>
            </p:nvSpPr>
            <p:spPr>
              <a:xfrm>
                <a:off x="573433" y="2285504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Shape 1383"/>
              <p:cNvSpPr/>
              <p:nvPr/>
            </p:nvSpPr>
            <p:spPr>
              <a:xfrm>
                <a:off x="573433" y="4003045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Shape 1384"/>
              <p:cNvSpPr/>
              <p:nvPr/>
            </p:nvSpPr>
            <p:spPr>
              <a:xfrm>
                <a:off x="0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Shape 1385"/>
              <p:cNvSpPr/>
              <p:nvPr/>
            </p:nvSpPr>
            <p:spPr>
              <a:xfrm>
                <a:off x="1720337" y="171299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Shape 1386"/>
              <p:cNvSpPr/>
              <p:nvPr/>
            </p:nvSpPr>
            <p:spPr>
              <a:xfrm>
                <a:off x="1720337" y="4575559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Shape 1387"/>
              <p:cNvSpPr/>
              <p:nvPr/>
            </p:nvSpPr>
            <p:spPr>
              <a:xfrm>
                <a:off x="1146891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Shape 1388"/>
              <p:cNvSpPr/>
              <p:nvPr/>
            </p:nvSpPr>
            <p:spPr>
              <a:xfrm>
                <a:off x="2867228" y="171299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Shape 1389"/>
              <p:cNvSpPr/>
              <p:nvPr/>
            </p:nvSpPr>
            <p:spPr>
              <a:xfrm>
                <a:off x="2293783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Shape 1390"/>
              <p:cNvSpPr/>
              <p:nvPr/>
            </p:nvSpPr>
            <p:spPr>
              <a:xfrm>
                <a:off x="2293783" y="2858018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Shape 1391"/>
              <p:cNvSpPr/>
              <p:nvPr/>
            </p:nvSpPr>
            <p:spPr>
              <a:xfrm>
                <a:off x="4014120" y="2858018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Shape 1392"/>
              <p:cNvSpPr/>
              <p:nvPr/>
            </p:nvSpPr>
            <p:spPr>
              <a:xfrm>
                <a:off x="3440674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Shape 1393"/>
              <p:cNvSpPr/>
              <p:nvPr/>
            </p:nvSpPr>
            <p:spPr>
              <a:xfrm>
                <a:off x="3440674" y="4003045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Shape 1394"/>
              <p:cNvSpPr/>
              <p:nvPr/>
            </p:nvSpPr>
            <p:spPr>
              <a:xfrm>
                <a:off x="5145436" y="2858018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Shape 1395"/>
              <p:cNvSpPr/>
              <p:nvPr/>
            </p:nvSpPr>
            <p:spPr>
              <a:xfrm>
                <a:off x="4571990" y="343053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Shape 1396"/>
              <p:cNvSpPr/>
              <p:nvPr/>
            </p:nvSpPr>
            <p:spPr>
              <a:xfrm>
                <a:off x="6292327" y="4575559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Shape 1397"/>
              <p:cNvSpPr/>
              <p:nvPr/>
            </p:nvSpPr>
            <p:spPr>
              <a:xfrm>
                <a:off x="5718882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Shape 1398"/>
              <p:cNvSpPr/>
              <p:nvPr/>
            </p:nvSpPr>
            <p:spPr>
              <a:xfrm>
                <a:off x="7431431" y="567964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Shape 1399"/>
              <p:cNvSpPr/>
              <p:nvPr/>
            </p:nvSpPr>
            <p:spPr>
              <a:xfrm>
                <a:off x="6857986" y="-4550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Shape 1400"/>
              <p:cNvSpPr/>
              <p:nvPr/>
            </p:nvSpPr>
            <p:spPr>
              <a:xfrm>
                <a:off x="6857986" y="171299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Shape 1401"/>
              <p:cNvSpPr/>
              <p:nvPr/>
            </p:nvSpPr>
            <p:spPr>
              <a:xfrm>
                <a:off x="8570535" y="2285504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Shape 1402"/>
              <p:cNvSpPr/>
              <p:nvPr/>
            </p:nvSpPr>
            <p:spPr>
              <a:xfrm>
                <a:off x="7997090" y="343053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Shape 1403"/>
              <p:cNvSpPr/>
              <p:nvPr/>
            </p:nvSpPr>
            <p:spPr>
              <a:xfrm>
                <a:off x="4571990" y="-4550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4" name="Shape 1404"/>
            <p:cNvGrpSpPr/>
            <p:nvPr/>
          </p:nvGrpSpPr>
          <p:grpSpPr>
            <a:xfrm rot="10800000">
              <a:off x="4588375" y="-4550"/>
              <a:ext cx="4588377" cy="2585529"/>
              <a:chOff x="0" y="-4550"/>
              <a:chExt cx="9143835" cy="5152509"/>
            </a:xfrm>
          </p:grpSpPr>
          <p:sp>
            <p:nvSpPr>
              <p:cNvPr id="1405" name="Shape 1405"/>
              <p:cNvSpPr/>
              <p:nvPr/>
            </p:nvSpPr>
            <p:spPr>
              <a:xfrm>
                <a:off x="7997090" y="4575559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Shape 1406"/>
              <p:cNvSpPr/>
              <p:nvPr/>
            </p:nvSpPr>
            <p:spPr>
              <a:xfrm>
                <a:off x="573433" y="2285504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Shape 1407"/>
              <p:cNvSpPr/>
              <p:nvPr/>
            </p:nvSpPr>
            <p:spPr>
              <a:xfrm>
                <a:off x="573433" y="4003045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Shape 1408"/>
              <p:cNvSpPr/>
              <p:nvPr/>
            </p:nvSpPr>
            <p:spPr>
              <a:xfrm>
                <a:off x="0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Shape 1409"/>
              <p:cNvSpPr/>
              <p:nvPr/>
            </p:nvSpPr>
            <p:spPr>
              <a:xfrm>
                <a:off x="1720337" y="171299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Shape 1410"/>
              <p:cNvSpPr/>
              <p:nvPr/>
            </p:nvSpPr>
            <p:spPr>
              <a:xfrm>
                <a:off x="1720337" y="4575559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Shape 1411"/>
              <p:cNvSpPr/>
              <p:nvPr/>
            </p:nvSpPr>
            <p:spPr>
              <a:xfrm>
                <a:off x="1146891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Shape 1412"/>
              <p:cNvSpPr/>
              <p:nvPr/>
            </p:nvSpPr>
            <p:spPr>
              <a:xfrm>
                <a:off x="2867228" y="171299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Shape 1413"/>
              <p:cNvSpPr/>
              <p:nvPr/>
            </p:nvSpPr>
            <p:spPr>
              <a:xfrm>
                <a:off x="2293783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Shape 1414"/>
              <p:cNvSpPr/>
              <p:nvPr/>
            </p:nvSpPr>
            <p:spPr>
              <a:xfrm>
                <a:off x="2293783" y="2858018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Shape 1415"/>
              <p:cNvSpPr/>
              <p:nvPr/>
            </p:nvSpPr>
            <p:spPr>
              <a:xfrm>
                <a:off x="4014120" y="2858018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Shape 1416"/>
              <p:cNvSpPr/>
              <p:nvPr/>
            </p:nvSpPr>
            <p:spPr>
              <a:xfrm>
                <a:off x="3440674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Shape 1417"/>
              <p:cNvSpPr/>
              <p:nvPr/>
            </p:nvSpPr>
            <p:spPr>
              <a:xfrm>
                <a:off x="3440674" y="4003045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Shape 1418"/>
              <p:cNvSpPr/>
              <p:nvPr/>
            </p:nvSpPr>
            <p:spPr>
              <a:xfrm>
                <a:off x="5145436" y="2858018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Shape 1419"/>
              <p:cNvSpPr/>
              <p:nvPr/>
            </p:nvSpPr>
            <p:spPr>
              <a:xfrm>
                <a:off x="4571990" y="343053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Shape 1420"/>
              <p:cNvSpPr/>
              <p:nvPr/>
            </p:nvSpPr>
            <p:spPr>
              <a:xfrm>
                <a:off x="6292327" y="4575559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Shape 1421"/>
              <p:cNvSpPr/>
              <p:nvPr/>
            </p:nvSpPr>
            <p:spPr>
              <a:xfrm>
                <a:off x="5718882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Shape 1422"/>
              <p:cNvSpPr/>
              <p:nvPr/>
            </p:nvSpPr>
            <p:spPr>
              <a:xfrm>
                <a:off x="7431431" y="567964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Shape 1423"/>
              <p:cNvSpPr/>
              <p:nvPr/>
            </p:nvSpPr>
            <p:spPr>
              <a:xfrm>
                <a:off x="6857986" y="-4550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Shape 1424"/>
              <p:cNvSpPr/>
              <p:nvPr/>
            </p:nvSpPr>
            <p:spPr>
              <a:xfrm>
                <a:off x="6857986" y="171299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Shape 1425"/>
              <p:cNvSpPr/>
              <p:nvPr/>
            </p:nvSpPr>
            <p:spPr>
              <a:xfrm>
                <a:off x="8570535" y="2285504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Shape 1426"/>
              <p:cNvSpPr/>
              <p:nvPr/>
            </p:nvSpPr>
            <p:spPr>
              <a:xfrm>
                <a:off x="7997090" y="343053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Shape 1427"/>
              <p:cNvSpPr/>
              <p:nvPr/>
            </p:nvSpPr>
            <p:spPr>
              <a:xfrm>
                <a:off x="4571990" y="-4550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Shape 1428"/>
            <p:cNvGrpSpPr/>
            <p:nvPr/>
          </p:nvGrpSpPr>
          <p:grpSpPr>
            <a:xfrm>
              <a:off x="0" y="2580975"/>
              <a:ext cx="4588377" cy="2585529"/>
              <a:chOff x="0" y="-4550"/>
              <a:chExt cx="9143835" cy="5152509"/>
            </a:xfrm>
          </p:grpSpPr>
          <p:sp>
            <p:nvSpPr>
              <p:cNvPr id="1429" name="Shape 1429"/>
              <p:cNvSpPr/>
              <p:nvPr/>
            </p:nvSpPr>
            <p:spPr>
              <a:xfrm>
                <a:off x="7997090" y="4575559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Shape 1430"/>
              <p:cNvSpPr/>
              <p:nvPr/>
            </p:nvSpPr>
            <p:spPr>
              <a:xfrm>
                <a:off x="573433" y="2285504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Shape 1431"/>
              <p:cNvSpPr/>
              <p:nvPr/>
            </p:nvSpPr>
            <p:spPr>
              <a:xfrm>
                <a:off x="573433" y="4003045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Shape 1432"/>
              <p:cNvSpPr/>
              <p:nvPr/>
            </p:nvSpPr>
            <p:spPr>
              <a:xfrm>
                <a:off x="0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Shape 1433"/>
              <p:cNvSpPr/>
              <p:nvPr/>
            </p:nvSpPr>
            <p:spPr>
              <a:xfrm>
                <a:off x="1720337" y="171299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Shape 1434"/>
              <p:cNvSpPr/>
              <p:nvPr/>
            </p:nvSpPr>
            <p:spPr>
              <a:xfrm>
                <a:off x="1720337" y="4575559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Shape 1435"/>
              <p:cNvSpPr/>
              <p:nvPr/>
            </p:nvSpPr>
            <p:spPr>
              <a:xfrm>
                <a:off x="1146891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Shape 1436"/>
              <p:cNvSpPr/>
              <p:nvPr/>
            </p:nvSpPr>
            <p:spPr>
              <a:xfrm>
                <a:off x="2867228" y="171299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Shape 1437"/>
              <p:cNvSpPr/>
              <p:nvPr/>
            </p:nvSpPr>
            <p:spPr>
              <a:xfrm>
                <a:off x="2293783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Shape 1438"/>
              <p:cNvSpPr/>
              <p:nvPr/>
            </p:nvSpPr>
            <p:spPr>
              <a:xfrm>
                <a:off x="2293783" y="2858018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Shape 1439"/>
              <p:cNvSpPr/>
              <p:nvPr/>
            </p:nvSpPr>
            <p:spPr>
              <a:xfrm>
                <a:off x="4014120" y="2858018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Shape 1440"/>
              <p:cNvSpPr/>
              <p:nvPr/>
            </p:nvSpPr>
            <p:spPr>
              <a:xfrm>
                <a:off x="3440674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Shape 1441"/>
              <p:cNvSpPr/>
              <p:nvPr/>
            </p:nvSpPr>
            <p:spPr>
              <a:xfrm>
                <a:off x="3440674" y="4003045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Shape 1442"/>
              <p:cNvSpPr/>
              <p:nvPr/>
            </p:nvSpPr>
            <p:spPr>
              <a:xfrm>
                <a:off x="5145436" y="2858018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Shape 1443"/>
              <p:cNvSpPr/>
              <p:nvPr/>
            </p:nvSpPr>
            <p:spPr>
              <a:xfrm>
                <a:off x="4571990" y="343053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Shape 1444"/>
              <p:cNvSpPr/>
              <p:nvPr/>
            </p:nvSpPr>
            <p:spPr>
              <a:xfrm>
                <a:off x="6292327" y="4575559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Shape 1445"/>
              <p:cNvSpPr/>
              <p:nvPr/>
            </p:nvSpPr>
            <p:spPr>
              <a:xfrm>
                <a:off x="5718882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Shape 1446"/>
              <p:cNvSpPr/>
              <p:nvPr/>
            </p:nvSpPr>
            <p:spPr>
              <a:xfrm>
                <a:off x="7431431" y="567964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Shape 1447"/>
              <p:cNvSpPr/>
              <p:nvPr/>
            </p:nvSpPr>
            <p:spPr>
              <a:xfrm>
                <a:off x="6857986" y="-4550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Shape 1448"/>
              <p:cNvSpPr/>
              <p:nvPr/>
            </p:nvSpPr>
            <p:spPr>
              <a:xfrm>
                <a:off x="6857986" y="171299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Shape 1449"/>
              <p:cNvSpPr/>
              <p:nvPr/>
            </p:nvSpPr>
            <p:spPr>
              <a:xfrm>
                <a:off x="8570535" y="2285504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Shape 1450"/>
              <p:cNvSpPr/>
              <p:nvPr/>
            </p:nvSpPr>
            <p:spPr>
              <a:xfrm>
                <a:off x="7997090" y="343053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Shape 1451"/>
              <p:cNvSpPr/>
              <p:nvPr/>
            </p:nvSpPr>
            <p:spPr>
              <a:xfrm>
                <a:off x="4571990" y="-4550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2" name="Shape 1452"/>
            <p:cNvGrpSpPr/>
            <p:nvPr/>
          </p:nvGrpSpPr>
          <p:grpSpPr>
            <a:xfrm rot="10800000" flipH="1">
              <a:off x="4588375" y="2580975"/>
              <a:ext cx="4588377" cy="2585529"/>
              <a:chOff x="0" y="-4550"/>
              <a:chExt cx="9143835" cy="5152509"/>
            </a:xfrm>
          </p:grpSpPr>
          <p:sp>
            <p:nvSpPr>
              <p:cNvPr id="1453" name="Shape 1453"/>
              <p:cNvSpPr/>
              <p:nvPr/>
            </p:nvSpPr>
            <p:spPr>
              <a:xfrm>
                <a:off x="7997090" y="4575559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Shape 1454"/>
              <p:cNvSpPr/>
              <p:nvPr/>
            </p:nvSpPr>
            <p:spPr>
              <a:xfrm>
                <a:off x="573433" y="2285504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Shape 1455"/>
              <p:cNvSpPr/>
              <p:nvPr/>
            </p:nvSpPr>
            <p:spPr>
              <a:xfrm>
                <a:off x="573433" y="4003045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Shape 1456"/>
              <p:cNvSpPr/>
              <p:nvPr/>
            </p:nvSpPr>
            <p:spPr>
              <a:xfrm>
                <a:off x="0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Shape 1457"/>
              <p:cNvSpPr/>
              <p:nvPr/>
            </p:nvSpPr>
            <p:spPr>
              <a:xfrm>
                <a:off x="1720337" y="171299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Shape 1458"/>
              <p:cNvSpPr/>
              <p:nvPr/>
            </p:nvSpPr>
            <p:spPr>
              <a:xfrm>
                <a:off x="1720337" y="4575559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Shape 1459"/>
              <p:cNvSpPr/>
              <p:nvPr/>
            </p:nvSpPr>
            <p:spPr>
              <a:xfrm>
                <a:off x="1146891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Shape 1460"/>
              <p:cNvSpPr/>
              <p:nvPr/>
            </p:nvSpPr>
            <p:spPr>
              <a:xfrm>
                <a:off x="2867228" y="171299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Shape 1461"/>
              <p:cNvSpPr/>
              <p:nvPr/>
            </p:nvSpPr>
            <p:spPr>
              <a:xfrm>
                <a:off x="2293783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Shape 1462"/>
              <p:cNvSpPr/>
              <p:nvPr/>
            </p:nvSpPr>
            <p:spPr>
              <a:xfrm>
                <a:off x="2293783" y="2858018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Shape 1463"/>
              <p:cNvSpPr/>
              <p:nvPr/>
            </p:nvSpPr>
            <p:spPr>
              <a:xfrm>
                <a:off x="4014120" y="2858018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Shape 1464"/>
              <p:cNvSpPr/>
              <p:nvPr/>
            </p:nvSpPr>
            <p:spPr>
              <a:xfrm>
                <a:off x="3440674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Shape 1465"/>
              <p:cNvSpPr/>
              <p:nvPr/>
            </p:nvSpPr>
            <p:spPr>
              <a:xfrm>
                <a:off x="3440674" y="4003045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Shape 1466"/>
              <p:cNvSpPr/>
              <p:nvPr/>
            </p:nvSpPr>
            <p:spPr>
              <a:xfrm>
                <a:off x="5145436" y="2858018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Shape 1467"/>
              <p:cNvSpPr/>
              <p:nvPr/>
            </p:nvSpPr>
            <p:spPr>
              <a:xfrm>
                <a:off x="4571990" y="343053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Shape 1468"/>
              <p:cNvSpPr/>
              <p:nvPr/>
            </p:nvSpPr>
            <p:spPr>
              <a:xfrm>
                <a:off x="6292327" y="4575559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Shape 1469"/>
              <p:cNvSpPr/>
              <p:nvPr/>
            </p:nvSpPr>
            <p:spPr>
              <a:xfrm>
                <a:off x="5718882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Shape 1470"/>
              <p:cNvSpPr/>
              <p:nvPr/>
            </p:nvSpPr>
            <p:spPr>
              <a:xfrm>
                <a:off x="7431431" y="567964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Shape 1471"/>
              <p:cNvSpPr/>
              <p:nvPr/>
            </p:nvSpPr>
            <p:spPr>
              <a:xfrm>
                <a:off x="6857986" y="-4550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Shape 1472"/>
              <p:cNvSpPr/>
              <p:nvPr/>
            </p:nvSpPr>
            <p:spPr>
              <a:xfrm>
                <a:off x="6857986" y="171299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Shape 1473"/>
              <p:cNvSpPr/>
              <p:nvPr/>
            </p:nvSpPr>
            <p:spPr>
              <a:xfrm>
                <a:off x="8570535" y="2285504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Shape 1474"/>
              <p:cNvSpPr/>
              <p:nvPr/>
            </p:nvSpPr>
            <p:spPr>
              <a:xfrm>
                <a:off x="7997090" y="343053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Shape 1475"/>
              <p:cNvSpPr/>
              <p:nvPr/>
            </p:nvSpPr>
            <p:spPr>
              <a:xfrm>
                <a:off x="4571990" y="-4550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573425" y="1746975"/>
            <a:ext cx="4545900" cy="16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4400"/>
              <a:buNone/>
              <a:defRPr sz="4400">
                <a:solidFill>
                  <a:srgbClr val="27868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4400"/>
              <a:buNone/>
              <a:defRPr sz="4400">
                <a:solidFill>
                  <a:srgbClr val="27868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4400"/>
              <a:buNone/>
              <a:defRPr sz="4400">
                <a:solidFill>
                  <a:srgbClr val="27868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4400"/>
              <a:buNone/>
              <a:defRPr sz="4400">
                <a:solidFill>
                  <a:srgbClr val="27868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4400"/>
              <a:buNone/>
              <a:defRPr sz="4400">
                <a:solidFill>
                  <a:srgbClr val="27868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4400"/>
              <a:buNone/>
              <a:defRPr sz="4400">
                <a:solidFill>
                  <a:srgbClr val="27868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4400"/>
              <a:buNone/>
              <a:defRPr sz="4400">
                <a:solidFill>
                  <a:srgbClr val="27868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4400"/>
              <a:buNone/>
              <a:defRPr sz="4400">
                <a:solidFill>
                  <a:srgbClr val="27868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4400"/>
              <a:buNone/>
              <a:defRPr sz="4400">
                <a:solidFill>
                  <a:srgbClr val="27868B"/>
                </a:solidFill>
              </a:defRPr>
            </a:lvl9pPr>
          </a:lstStyle>
          <a:p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1" y="-4550"/>
            <a:ext cx="9143835" cy="5152509"/>
            <a:chOff x="0" y="-4550"/>
            <a:chExt cx="9143835" cy="5152509"/>
          </a:xfrm>
        </p:grpSpPr>
        <p:sp>
          <p:nvSpPr>
            <p:cNvPr id="12" name="Shape 12"/>
            <p:cNvSpPr/>
            <p:nvPr/>
          </p:nvSpPr>
          <p:spPr>
            <a:xfrm>
              <a:off x="3440674" y="4575559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3" name="Shape 13"/>
            <p:cNvSpPr/>
            <p:nvPr/>
          </p:nvSpPr>
          <p:spPr>
            <a:xfrm>
              <a:off x="573433" y="-4550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4" name="Shape 14"/>
            <p:cNvSpPr/>
            <p:nvPr/>
          </p:nvSpPr>
          <p:spPr>
            <a:xfrm>
              <a:off x="0" y="567964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5" name="Shape 15"/>
            <p:cNvSpPr/>
            <p:nvPr/>
          </p:nvSpPr>
          <p:spPr>
            <a:xfrm>
              <a:off x="0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6" name="Shape 16"/>
            <p:cNvSpPr/>
            <p:nvPr/>
          </p:nvSpPr>
          <p:spPr>
            <a:xfrm>
              <a:off x="1720337" y="-4550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7" name="Shape 17"/>
            <p:cNvSpPr/>
            <p:nvPr/>
          </p:nvSpPr>
          <p:spPr>
            <a:xfrm>
              <a:off x="1146891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8" name="Shape 18"/>
            <p:cNvSpPr/>
            <p:nvPr/>
          </p:nvSpPr>
          <p:spPr>
            <a:xfrm>
              <a:off x="2867228" y="567964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9" name="Shape 19"/>
            <p:cNvSpPr/>
            <p:nvPr/>
          </p:nvSpPr>
          <p:spPr>
            <a:xfrm>
              <a:off x="2867228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0" name="Shape 20"/>
            <p:cNvSpPr/>
            <p:nvPr/>
          </p:nvSpPr>
          <p:spPr>
            <a:xfrm>
              <a:off x="5145436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1" name="Shape 21"/>
            <p:cNvSpPr/>
            <p:nvPr/>
          </p:nvSpPr>
          <p:spPr>
            <a:xfrm>
              <a:off x="6292327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2" name="Shape 22"/>
            <p:cNvSpPr/>
            <p:nvPr/>
          </p:nvSpPr>
          <p:spPr>
            <a:xfrm>
              <a:off x="5718882" y="343053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3" name="Shape 23"/>
            <p:cNvSpPr/>
            <p:nvPr/>
          </p:nvSpPr>
          <p:spPr>
            <a:xfrm>
              <a:off x="5718882" y="4575559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4" name="Shape 24"/>
            <p:cNvSpPr/>
            <p:nvPr/>
          </p:nvSpPr>
          <p:spPr>
            <a:xfrm>
              <a:off x="7431431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5" name="Shape 25"/>
            <p:cNvSpPr/>
            <p:nvPr/>
          </p:nvSpPr>
          <p:spPr>
            <a:xfrm>
              <a:off x="6857986" y="1140477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6" name="Shape 26"/>
            <p:cNvSpPr/>
            <p:nvPr/>
          </p:nvSpPr>
          <p:spPr>
            <a:xfrm>
              <a:off x="8570535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7" name="Shape 27"/>
            <p:cNvSpPr/>
            <p:nvPr/>
          </p:nvSpPr>
          <p:spPr>
            <a:xfrm>
              <a:off x="8570535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28" name="Shape 28"/>
            <p:cNvSpPr/>
            <p:nvPr/>
          </p:nvSpPr>
          <p:spPr>
            <a:xfrm>
              <a:off x="7997090" y="171299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</p:grpSp>
      <p:grpSp>
        <p:nvGrpSpPr>
          <p:cNvPr id="29" name="Shape 29"/>
          <p:cNvGrpSpPr/>
          <p:nvPr/>
        </p:nvGrpSpPr>
        <p:grpSpPr>
          <a:xfrm>
            <a:off x="573433" y="-4550"/>
            <a:ext cx="8570402" cy="5152509"/>
            <a:chOff x="573433" y="-4550"/>
            <a:chExt cx="8570402" cy="5152509"/>
          </a:xfrm>
        </p:grpSpPr>
        <p:sp>
          <p:nvSpPr>
            <p:cNvPr id="30" name="Shape 30"/>
            <p:cNvSpPr/>
            <p:nvPr/>
          </p:nvSpPr>
          <p:spPr>
            <a:xfrm>
              <a:off x="573433" y="4575559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1" name="Shape 31"/>
            <p:cNvSpPr/>
            <p:nvPr/>
          </p:nvSpPr>
          <p:spPr>
            <a:xfrm>
              <a:off x="1146891" y="56796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2" name="Shape 32"/>
            <p:cNvSpPr/>
            <p:nvPr/>
          </p:nvSpPr>
          <p:spPr>
            <a:xfrm>
              <a:off x="2867228" y="-4550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3" name="Shape 33"/>
            <p:cNvSpPr/>
            <p:nvPr/>
          </p:nvSpPr>
          <p:spPr>
            <a:xfrm>
              <a:off x="2867228" y="4575559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>
              <a:off x="4014120" y="56796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5" name="Shape 35"/>
            <p:cNvSpPr/>
            <p:nvPr/>
          </p:nvSpPr>
          <p:spPr>
            <a:xfrm>
              <a:off x="4571990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6" name="Shape 36"/>
            <p:cNvSpPr/>
            <p:nvPr/>
          </p:nvSpPr>
          <p:spPr>
            <a:xfrm>
              <a:off x="6292327" y="56796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7" name="Shape 37"/>
            <p:cNvSpPr/>
            <p:nvPr/>
          </p:nvSpPr>
          <p:spPr>
            <a:xfrm>
              <a:off x="6292327" y="228550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8" name="Shape 38"/>
            <p:cNvSpPr/>
            <p:nvPr/>
          </p:nvSpPr>
          <p:spPr>
            <a:xfrm>
              <a:off x="6292327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39" name="Shape 39"/>
            <p:cNvSpPr/>
            <p:nvPr/>
          </p:nvSpPr>
          <p:spPr>
            <a:xfrm>
              <a:off x="5718882" y="-4550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40" name="Shape 40"/>
            <p:cNvSpPr/>
            <p:nvPr/>
          </p:nvSpPr>
          <p:spPr>
            <a:xfrm>
              <a:off x="5718882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41" name="Shape 41"/>
            <p:cNvSpPr/>
            <p:nvPr/>
          </p:nvSpPr>
          <p:spPr>
            <a:xfrm>
              <a:off x="7431431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42" name="Shape 42"/>
            <p:cNvSpPr/>
            <p:nvPr/>
          </p:nvSpPr>
          <p:spPr>
            <a:xfrm>
              <a:off x="6857986" y="343053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43" name="Shape 43"/>
            <p:cNvSpPr/>
            <p:nvPr/>
          </p:nvSpPr>
          <p:spPr>
            <a:xfrm>
              <a:off x="8570535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44" name="Shape 44"/>
            <p:cNvSpPr/>
            <p:nvPr/>
          </p:nvSpPr>
          <p:spPr>
            <a:xfrm>
              <a:off x="5718882" y="2858018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</p:grpSp>
      <p:grpSp>
        <p:nvGrpSpPr>
          <p:cNvPr id="45" name="Shape 45"/>
          <p:cNvGrpSpPr/>
          <p:nvPr/>
        </p:nvGrpSpPr>
        <p:grpSpPr>
          <a:xfrm>
            <a:off x="1" y="-4550"/>
            <a:ext cx="9143835" cy="5152509"/>
            <a:chOff x="0" y="-4550"/>
            <a:chExt cx="9143835" cy="5152509"/>
          </a:xfrm>
        </p:grpSpPr>
        <p:sp>
          <p:nvSpPr>
            <p:cNvPr id="46" name="Shape 46"/>
            <p:cNvSpPr/>
            <p:nvPr/>
          </p:nvSpPr>
          <p:spPr>
            <a:xfrm>
              <a:off x="0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47" name="Shape 47"/>
            <p:cNvSpPr/>
            <p:nvPr/>
          </p:nvSpPr>
          <p:spPr>
            <a:xfrm>
              <a:off x="1720337" y="56796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48" name="Shape 48"/>
            <p:cNvSpPr/>
            <p:nvPr/>
          </p:nvSpPr>
          <p:spPr>
            <a:xfrm>
              <a:off x="1146891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49" name="Shape 49"/>
            <p:cNvSpPr/>
            <p:nvPr/>
          </p:nvSpPr>
          <p:spPr>
            <a:xfrm>
              <a:off x="2293783" y="4003045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50" name="Shape 50"/>
            <p:cNvSpPr/>
            <p:nvPr/>
          </p:nvSpPr>
          <p:spPr>
            <a:xfrm>
              <a:off x="4014120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51" name="Shape 51"/>
            <p:cNvSpPr/>
            <p:nvPr/>
          </p:nvSpPr>
          <p:spPr>
            <a:xfrm>
              <a:off x="3440674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52" name="Shape 52"/>
            <p:cNvSpPr/>
            <p:nvPr/>
          </p:nvSpPr>
          <p:spPr>
            <a:xfrm>
              <a:off x="5145436" y="56796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53" name="Shape 53"/>
            <p:cNvSpPr/>
            <p:nvPr/>
          </p:nvSpPr>
          <p:spPr>
            <a:xfrm>
              <a:off x="6292327" y="3430531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54" name="Shape 54"/>
            <p:cNvSpPr/>
            <p:nvPr/>
          </p:nvSpPr>
          <p:spPr>
            <a:xfrm>
              <a:off x="5718882" y="4003045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55" name="Shape 55"/>
            <p:cNvSpPr/>
            <p:nvPr/>
          </p:nvSpPr>
          <p:spPr>
            <a:xfrm>
              <a:off x="7431431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>
              <a:off x="7431431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57" name="Shape 57"/>
            <p:cNvSpPr/>
            <p:nvPr/>
          </p:nvSpPr>
          <p:spPr>
            <a:xfrm>
              <a:off x="6857986" y="56796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58" name="Shape 58"/>
            <p:cNvSpPr/>
            <p:nvPr/>
          </p:nvSpPr>
          <p:spPr>
            <a:xfrm>
              <a:off x="6857986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59" name="Shape 59"/>
            <p:cNvSpPr/>
            <p:nvPr/>
          </p:nvSpPr>
          <p:spPr>
            <a:xfrm>
              <a:off x="8570535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60" name="Shape 60"/>
            <p:cNvSpPr/>
            <p:nvPr/>
          </p:nvSpPr>
          <p:spPr>
            <a:xfrm>
              <a:off x="7997090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61" name="Shape 61"/>
            <p:cNvSpPr/>
            <p:nvPr/>
          </p:nvSpPr>
          <p:spPr>
            <a:xfrm>
              <a:off x="7997090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</p:grpSp>
      <p:grpSp>
        <p:nvGrpSpPr>
          <p:cNvPr id="62" name="Shape 62"/>
          <p:cNvGrpSpPr/>
          <p:nvPr/>
        </p:nvGrpSpPr>
        <p:grpSpPr>
          <a:xfrm>
            <a:off x="1" y="-4550"/>
            <a:ext cx="9143835" cy="5152509"/>
            <a:chOff x="0" y="-4550"/>
            <a:chExt cx="9143835" cy="5152509"/>
          </a:xfrm>
        </p:grpSpPr>
        <p:sp>
          <p:nvSpPr>
            <p:cNvPr id="63" name="Shape 63"/>
            <p:cNvSpPr/>
            <p:nvPr/>
          </p:nvSpPr>
          <p:spPr>
            <a:xfrm>
              <a:off x="7431431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64" name="Shape 64"/>
            <p:cNvSpPr/>
            <p:nvPr/>
          </p:nvSpPr>
          <p:spPr>
            <a:xfrm>
              <a:off x="0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65" name="Shape 65"/>
            <p:cNvSpPr/>
            <p:nvPr/>
          </p:nvSpPr>
          <p:spPr>
            <a:xfrm>
              <a:off x="1720337" y="4003045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66" name="Shape 66"/>
            <p:cNvSpPr/>
            <p:nvPr/>
          </p:nvSpPr>
          <p:spPr>
            <a:xfrm>
              <a:off x="1146891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67" name="Shape 67"/>
            <p:cNvSpPr/>
            <p:nvPr/>
          </p:nvSpPr>
          <p:spPr>
            <a:xfrm>
              <a:off x="2293783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68" name="Shape 68"/>
            <p:cNvSpPr/>
            <p:nvPr/>
          </p:nvSpPr>
          <p:spPr>
            <a:xfrm>
              <a:off x="2293783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69" name="Shape 69"/>
            <p:cNvSpPr/>
            <p:nvPr/>
          </p:nvSpPr>
          <p:spPr>
            <a:xfrm>
              <a:off x="4014120" y="4003045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0" name="Shape 70"/>
            <p:cNvSpPr/>
            <p:nvPr/>
          </p:nvSpPr>
          <p:spPr>
            <a:xfrm>
              <a:off x="5145436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1" name="Shape 71"/>
            <p:cNvSpPr/>
            <p:nvPr/>
          </p:nvSpPr>
          <p:spPr>
            <a:xfrm>
              <a:off x="4571990" y="56796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2" name="Shape 72"/>
            <p:cNvSpPr/>
            <p:nvPr/>
          </p:nvSpPr>
          <p:spPr>
            <a:xfrm>
              <a:off x="4571990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>
              <a:off x="6292327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>
              <a:off x="6292327" y="1140477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>
              <a:off x="5718882" y="228550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>
              <a:off x="7431431" y="228550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7" name="Shape 77"/>
            <p:cNvSpPr/>
            <p:nvPr/>
          </p:nvSpPr>
          <p:spPr>
            <a:xfrm>
              <a:off x="7431431" y="3430531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8" name="Shape 78"/>
            <p:cNvSpPr/>
            <p:nvPr/>
          </p:nvSpPr>
          <p:spPr>
            <a:xfrm>
              <a:off x="6857986" y="4003045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79" name="Shape 79"/>
            <p:cNvSpPr/>
            <p:nvPr/>
          </p:nvSpPr>
          <p:spPr>
            <a:xfrm>
              <a:off x="8570535" y="56796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0" name="Shape 80"/>
            <p:cNvSpPr/>
            <p:nvPr/>
          </p:nvSpPr>
          <p:spPr>
            <a:xfrm>
              <a:off x="8570535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1" name="Shape 81"/>
            <p:cNvSpPr/>
            <p:nvPr/>
          </p:nvSpPr>
          <p:spPr>
            <a:xfrm>
              <a:off x="7997090" y="1140477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2" name="Shape 82"/>
            <p:cNvSpPr/>
            <p:nvPr/>
          </p:nvSpPr>
          <p:spPr>
            <a:xfrm>
              <a:off x="7997090" y="2858018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</p:grpSp>
      <p:grpSp>
        <p:nvGrpSpPr>
          <p:cNvPr id="83" name="Shape 83"/>
          <p:cNvGrpSpPr/>
          <p:nvPr/>
        </p:nvGrpSpPr>
        <p:grpSpPr>
          <a:xfrm>
            <a:off x="573433" y="-4550"/>
            <a:ext cx="8570402" cy="5152509"/>
            <a:chOff x="573433" y="-4550"/>
            <a:chExt cx="8570402" cy="5152509"/>
          </a:xfrm>
        </p:grpSpPr>
        <p:sp>
          <p:nvSpPr>
            <p:cNvPr id="84" name="Shape 84"/>
            <p:cNvSpPr/>
            <p:nvPr/>
          </p:nvSpPr>
          <p:spPr>
            <a:xfrm>
              <a:off x="573433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5" name="Shape 85"/>
            <p:cNvSpPr/>
            <p:nvPr/>
          </p:nvSpPr>
          <p:spPr>
            <a:xfrm>
              <a:off x="2293783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6" name="Shape 86"/>
            <p:cNvSpPr/>
            <p:nvPr/>
          </p:nvSpPr>
          <p:spPr>
            <a:xfrm>
              <a:off x="4014120" y="-4550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7" name="Shape 87"/>
            <p:cNvSpPr/>
            <p:nvPr/>
          </p:nvSpPr>
          <p:spPr>
            <a:xfrm>
              <a:off x="3440674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8" name="Shape 88"/>
            <p:cNvSpPr/>
            <p:nvPr/>
          </p:nvSpPr>
          <p:spPr>
            <a:xfrm>
              <a:off x="5145436" y="4575559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89" name="Shape 89"/>
            <p:cNvSpPr/>
            <p:nvPr/>
          </p:nvSpPr>
          <p:spPr>
            <a:xfrm>
              <a:off x="6292327" y="171299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90" name="Shape 90"/>
            <p:cNvSpPr/>
            <p:nvPr/>
          </p:nvSpPr>
          <p:spPr>
            <a:xfrm>
              <a:off x="5718882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91" name="Shape 91"/>
            <p:cNvSpPr/>
            <p:nvPr/>
          </p:nvSpPr>
          <p:spPr>
            <a:xfrm>
              <a:off x="7431431" y="171299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92" name="Shape 92"/>
            <p:cNvSpPr/>
            <p:nvPr/>
          </p:nvSpPr>
          <p:spPr>
            <a:xfrm>
              <a:off x="6857986" y="2858018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93" name="Shape 93"/>
            <p:cNvSpPr/>
            <p:nvPr/>
          </p:nvSpPr>
          <p:spPr>
            <a:xfrm>
              <a:off x="6857986" y="4575559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94" name="Shape 94"/>
            <p:cNvSpPr/>
            <p:nvPr/>
          </p:nvSpPr>
          <p:spPr>
            <a:xfrm>
              <a:off x="8570535" y="-4550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95" name="Shape 95"/>
            <p:cNvSpPr/>
            <p:nvPr/>
          </p:nvSpPr>
          <p:spPr>
            <a:xfrm>
              <a:off x="8570535" y="343053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96" name="Shape 96"/>
            <p:cNvSpPr/>
            <p:nvPr/>
          </p:nvSpPr>
          <p:spPr>
            <a:xfrm>
              <a:off x="7997090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97" name="Shape 97"/>
            <p:cNvSpPr/>
            <p:nvPr/>
          </p:nvSpPr>
          <p:spPr>
            <a:xfrm>
              <a:off x="7997090" y="4003045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</p:grpSp>
      <p:grpSp>
        <p:nvGrpSpPr>
          <p:cNvPr id="98" name="Shape 98"/>
          <p:cNvGrpSpPr/>
          <p:nvPr/>
        </p:nvGrpSpPr>
        <p:grpSpPr>
          <a:xfrm>
            <a:off x="573433" y="-4550"/>
            <a:ext cx="8570402" cy="5152509"/>
            <a:chOff x="573433" y="-4550"/>
            <a:chExt cx="8570402" cy="5152509"/>
          </a:xfrm>
        </p:grpSpPr>
        <p:sp>
          <p:nvSpPr>
            <p:cNvPr id="99" name="Shape 99"/>
            <p:cNvSpPr/>
            <p:nvPr/>
          </p:nvSpPr>
          <p:spPr>
            <a:xfrm>
              <a:off x="7997090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00" name="Shape 100"/>
            <p:cNvSpPr/>
            <p:nvPr/>
          </p:nvSpPr>
          <p:spPr>
            <a:xfrm>
              <a:off x="573433" y="4003045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01" name="Shape 101"/>
            <p:cNvSpPr/>
            <p:nvPr/>
          </p:nvSpPr>
          <p:spPr>
            <a:xfrm>
              <a:off x="1720337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02" name="Shape 102"/>
            <p:cNvSpPr/>
            <p:nvPr/>
          </p:nvSpPr>
          <p:spPr>
            <a:xfrm>
              <a:off x="3440674" y="4003045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03" name="Shape 103"/>
            <p:cNvSpPr/>
            <p:nvPr/>
          </p:nvSpPr>
          <p:spPr>
            <a:xfrm>
              <a:off x="6292327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04" name="Shape 104"/>
            <p:cNvSpPr/>
            <p:nvPr/>
          </p:nvSpPr>
          <p:spPr>
            <a:xfrm>
              <a:off x="5718882" y="1140477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05" name="Shape 105"/>
            <p:cNvSpPr/>
            <p:nvPr/>
          </p:nvSpPr>
          <p:spPr>
            <a:xfrm>
              <a:off x="7431431" y="56796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06" name="Shape 106"/>
            <p:cNvSpPr/>
            <p:nvPr/>
          </p:nvSpPr>
          <p:spPr>
            <a:xfrm>
              <a:off x="6857986" y="-4550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07" name="Shape 107"/>
            <p:cNvSpPr/>
            <p:nvPr/>
          </p:nvSpPr>
          <p:spPr>
            <a:xfrm>
              <a:off x="6857986" y="171299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08" name="Shape 108"/>
            <p:cNvSpPr/>
            <p:nvPr/>
          </p:nvSpPr>
          <p:spPr>
            <a:xfrm>
              <a:off x="8570535" y="228550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09" name="Shape 109"/>
            <p:cNvSpPr/>
            <p:nvPr/>
          </p:nvSpPr>
          <p:spPr>
            <a:xfrm>
              <a:off x="7997090" y="343053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  <p:sp>
          <p:nvSpPr>
            <p:cNvPr id="110" name="Shape 110"/>
            <p:cNvSpPr/>
            <p:nvPr/>
          </p:nvSpPr>
          <p:spPr>
            <a:xfrm>
              <a:off x="4571990" y="-4550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0412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510775"/>
            <a:ext cx="6408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504950"/>
            <a:ext cx="6408300" cy="3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9ED155"/>
              </a:buClr>
              <a:buSzPts val="2400"/>
              <a:buFont typeface="Muli Light"/>
              <a:buChar char="▪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2400"/>
              <a:buFont typeface="Muli Light"/>
              <a:buChar char="□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2400"/>
              <a:buFont typeface="Muli Light"/>
              <a:buChar char="▫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2400"/>
              <a:buFont typeface="Muli Light"/>
              <a:buChar char="▫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2400"/>
              <a:buFont typeface="Muli Light"/>
              <a:buChar char="▫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2400"/>
              <a:buFont typeface="Muli Light"/>
              <a:buChar char="▫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2400"/>
              <a:buFont typeface="Muli Light"/>
              <a:buChar char="▫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2400"/>
              <a:buFont typeface="Muli Light"/>
              <a:buChar char="▫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2400"/>
              <a:buFont typeface="Muli Light"/>
              <a:buChar char="▫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 Black"/>
                <a:ea typeface="Muli Black"/>
                <a:cs typeface="Muli Black"/>
                <a:sym typeface="Muli Black"/>
              </a:defRPr>
            </a:lvl1pPr>
            <a:lvl2pPr lvl="1" algn="ctr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 Black"/>
                <a:ea typeface="Muli Black"/>
                <a:cs typeface="Muli Black"/>
                <a:sym typeface="Muli Black"/>
              </a:defRPr>
            </a:lvl2pPr>
            <a:lvl3pPr lvl="2" algn="ctr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 Black"/>
                <a:ea typeface="Muli Black"/>
                <a:cs typeface="Muli Black"/>
                <a:sym typeface="Muli Black"/>
              </a:defRPr>
            </a:lvl3pPr>
            <a:lvl4pPr lvl="3" algn="ctr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 Black"/>
                <a:ea typeface="Muli Black"/>
                <a:cs typeface="Muli Black"/>
                <a:sym typeface="Muli Black"/>
              </a:defRPr>
            </a:lvl4pPr>
            <a:lvl5pPr lvl="4" algn="ctr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 Black"/>
                <a:ea typeface="Muli Black"/>
                <a:cs typeface="Muli Black"/>
                <a:sym typeface="Muli Black"/>
              </a:defRPr>
            </a:lvl5pPr>
            <a:lvl6pPr lvl="5" algn="ctr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 Black"/>
                <a:ea typeface="Muli Black"/>
                <a:cs typeface="Muli Black"/>
                <a:sym typeface="Muli Black"/>
              </a:defRPr>
            </a:lvl6pPr>
            <a:lvl7pPr lvl="6" algn="ctr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 Black"/>
                <a:ea typeface="Muli Black"/>
                <a:cs typeface="Muli Black"/>
                <a:sym typeface="Muli Black"/>
              </a:defRPr>
            </a:lvl7pPr>
            <a:lvl8pPr lvl="7" algn="ctr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 Black"/>
                <a:ea typeface="Muli Black"/>
                <a:cs typeface="Muli Black"/>
                <a:sym typeface="Muli Black"/>
              </a:defRPr>
            </a:lvl8pPr>
            <a:lvl9pPr lvl="8" algn="ctr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 Black"/>
                <a:ea typeface="Muli Black"/>
                <a:cs typeface="Muli Black"/>
                <a:sym typeface="Muli Black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7" r:id="rId5"/>
    <p:sldLayoutId id="2147483658" r:id="rId6"/>
    <p:sldLayoutId id="2147483659" r:id="rId7"/>
    <p:sldLayoutId id="2147483660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510775"/>
            <a:ext cx="6408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504950"/>
            <a:ext cx="6408300" cy="3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9ED155"/>
              </a:buClr>
              <a:buSzPts val="2400"/>
              <a:buFont typeface="Muli Light"/>
              <a:buChar char="▪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2400"/>
              <a:buFont typeface="Muli Light"/>
              <a:buChar char="□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2400"/>
              <a:buFont typeface="Muli Light"/>
              <a:buChar char="▫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2400"/>
              <a:buFont typeface="Muli Light"/>
              <a:buChar char="▫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2400"/>
              <a:buFont typeface="Muli Light"/>
              <a:buChar char="▫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2400"/>
              <a:buFont typeface="Muli Light"/>
              <a:buChar char="▫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2400"/>
              <a:buFont typeface="Muli Light"/>
              <a:buChar char="▫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2400"/>
              <a:buFont typeface="Muli Light"/>
              <a:buChar char="▫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2400"/>
              <a:buFont typeface="Muli Light"/>
              <a:buChar char="▫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 Black"/>
                <a:ea typeface="Muli Black"/>
                <a:cs typeface="Muli Black"/>
                <a:sym typeface="Muli Black"/>
              </a:defRPr>
            </a:lvl1pPr>
            <a:lvl2pPr lvl="1" algn="ctr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 Black"/>
                <a:ea typeface="Muli Black"/>
                <a:cs typeface="Muli Black"/>
                <a:sym typeface="Muli Black"/>
              </a:defRPr>
            </a:lvl2pPr>
            <a:lvl3pPr lvl="2" algn="ctr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 Black"/>
                <a:ea typeface="Muli Black"/>
                <a:cs typeface="Muli Black"/>
                <a:sym typeface="Muli Black"/>
              </a:defRPr>
            </a:lvl3pPr>
            <a:lvl4pPr lvl="3" algn="ctr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 Black"/>
                <a:ea typeface="Muli Black"/>
                <a:cs typeface="Muli Black"/>
                <a:sym typeface="Muli Black"/>
              </a:defRPr>
            </a:lvl4pPr>
            <a:lvl5pPr lvl="4" algn="ctr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 Black"/>
                <a:ea typeface="Muli Black"/>
                <a:cs typeface="Muli Black"/>
                <a:sym typeface="Muli Black"/>
              </a:defRPr>
            </a:lvl5pPr>
            <a:lvl6pPr lvl="5" algn="ctr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 Black"/>
                <a:ea typeface="Muli Black"/>
                <a:cs typeface="Muli Black"/>
                <a:sym typeface="Muli Black"/>
              </a:defRPr>
            </a:lvl6pPr>
            <a:lvl7pPr lvl="6" algn="ctr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 Black"/>
                <a:ea typeface="Muli Black"/>
                <a:cs typeface="Muli Black"/>
                <a:sym typeface="Muli Black"/>
              </a:defRPr>
            </a:lvl7pPr>
            <a:lvl8pPr lvl="7" algn="ctr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 Black"/>
                <a:ea typeface="Muli Black"/>
                <a:cs typeface="Muli Black"/>
                <a:sym typeface="Muli Black"/>
              </a:defRPr>
            </a:lvl8pPr>
            <a:lvl9pPr lvl="8" algn="ctr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 Black"/>
                <a:ea typeface="Muli Black"/>
                <a:cs typeface="Muli Black"/>
                <a:sym typeface="Muli Black"/>
              </a:defRPr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014108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3" r:id="rId10"/>
    <p:sldLayoutId id="2147483674" r:id="rId11"/>
    <p:sldLayoutId id="2147483675" r:id="rId12"/>
    <p:sldLayoutId id="2147483676" r:id="rId1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2.png"/><Relationship Id="rId4" Type="http://schemas.openxmlformats.org/officeDocument/2006/relationships/oleObject" Target="../embeddings/oleObject1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5.png"/><Relationship Id="rId4" Type="http://schemas.openxmlformats.org/officeDocument/2006/relationships/oleObject" Target="../embeddings/oleObject2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Shape 1480"/>
          <p:cNvSpPr txBox="1">
            <a:spLocks noGrp="1"/>
          </p:cNvSpPr>
          <p:nvPr>
            <p:ph type="ctrTitle"/>
          </p:nvPr>
        </p:nvSpPr>
        <p:spPr>
          <a:xfrm>
            <a:off x="573425" y="1746975"/>
            <a:ext cx="4545900" cy="16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Histogram Processing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4098" name="Picture 2" descr="Image result for color histogram exam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09550"/>
            <a:ext cx="540385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histogram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838450"/>
            <a:ext cx="3779545" cy="209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29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Shape 1502"/>
          <p:cNvSpPr txBox="1">
            <a:spLocks noGrp="1"/>
          </p:cNvSpPr>
          <p:nvPr>
            <p:ph type="ctrTitle"/>
          </p:nvPr>
        </p:nvSpPr>
        <p:spPr>
          <a:xfrm>
            <a:off x="543900" y="2489091"/>
            <a:ext cx="3438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>
                <a:solidFill>
                  <a:srgbClr val="50B883"/>
                </a:solidFill>
              </a:rPr>
              <a:t>2</a:t>
            </a:r>
            <a:r>
              <a:rPr lang="en" sz="7200" b="1" dirty="0" smtClean="0">
                <a:solidFill>
                  <a:srgbClr val="50B883"/>
                </a:solidFill>
              </a:rPr>
              <a:t>.</a:t>
            </a:r>
            <a:endParaRPr sz="7200" b="1" dirty="0">
              <a:solidFill>
                <a:srgbClr val="50B883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Brightness and Contrast</a:t>
            </a:r>
            <a:endParaRPr dirty="0"/>
          </a:p>
        </p:txBody>
      </p:sp>
      <p:sp>
        <p:nvSpPr>
          <p:cNvPr id="1503" name="Shape 1503"/>
          <p:cNvSpPr txBox="1">
            <a:spLocks noGrp="1"/>
          </p:cNvSpPr>
          <p:nvPr>
            <p:ph type="subTitle" idx="1"/>
          </p:nvPr>
        </p:nvSpPr>
        <p:spPr>
          <a:xfrm>
            <a:off x="543900" y="3593393"/>
            <a:ext cx="3438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Shape 1514"/>
          <p:cNvSpPr txBox="1">
            <a:spLocks noGrp="1"/>
          </p:cNvSpPr>
          <p:nvPr>
            <p:ph type="title"/>
          </p:nvPr>
        </p:nvSpPr>
        <p:spPr>
          <a:xfrm>
            <a:off x="457200" y="-95250"/>
            <a:ext cx="64083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en" dirty="0" smtClean="0"/>
              <a:t>Brightness 	</a:t>
            </a:r>
            <a:endParaRPr dirty="0"/>
          </a:p>
        </p:txBody>
      </p:sp>
      <p:sp>
        <p:nvSpPr>
          <p:cNvPr id="1515" name="Shape 1515"/>
          <p:cNvSpPr txBox="1">
            <a:spLocks noGrp="1"/>
          </p:cNvSpPr>
          <p:nvPr>
            <p:ph type="body" idx="1"/>
          </p:nvPr>
        </p:nvSpPr>
        <p:spPr>
          <a:xfrm>
            <a:off x="457200" y="825737"/>
            <a:ext cx="6408300" cy="3266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lvl="0"/>
            <a:r>
              <a:rPr lang="en-US" sz="1600" dirty="0"/>
              <a:t>Relative term, visual perception</a:t>
            </a:r>
          </a:p>
          <a:p>
            <a:pPr lvl="0"/>
            <a:r>
              <a:rPr lang="en-US" sz="1600" dirty="0"/>
              <a:t>Amount of energy output by a source of light relative to the source we are comparing it to.</a:t>
            </a:r>
          </a:p>
          <a:p>
            <a:pPr lvl="0"/>
            <a:r>
              <a:rPr lang="en-US" sz="1600" dirty="0"/>
              <a:t>Absolute value of colors (tones) lightness/darkness.</a:t>
            </a:r>
            <a:br>
              <a:rPr lang="en-US" sz="1600" dirty="0"/>
            </a:br>
            <a:r>
              <a:rPr lang="en-US" sz="1600" b="1" dirty="0"/>
              <a:t>Increasing brightness</a:t>
            </a:r>
            <a:r>
              <a:rPr lang="en-US" sz="1600" dirty="0"/>
              <a:t>  :light out all colors so the original light ones will become up to white.</a:t>
            </a:r>
            <a:br>
              <a:rPr lang="en-US" sz="1600" dirty="0"/>
            </a:br>
            <a:r>
              <a:rPr lang="en-US" sz="1600" b="1" dirty="0"/>
              <a:t>Decreasing brightness</a:t>
            </a:r>
            <a:r>
              <a:rPr lang="en-US" sz="1600" dirty="0"/>
              <a:t> will darken all colors so the original shaded ones will become up to black.</a:t>
            </a:r>
            <a:endParaRPr sz="1600" dirty="0"/>
          </a:p>
        </p:txBody>
      </p:sp>
      <p:sp>
        <p:nvSpPr>
          <p:cNvPr id="1516" name="Shape 1516"/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/>
          </a:p>
        </p:txBody>
      </p:sp>
      <p:pic>
        <p:nvPicPr>
          <p:cNvPr id="5122" name="Picture 2" descr="Image result for brightness exampl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49"/>
          <a:stretch/>
        </p:blipFill>
        <p:spPr bwMode="auto">
          <a:xfrm>
            <a:off x="1" y="3498574"/>
            <a:ext cx="7428488" cy="164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73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blog.epicedits.com/wp-content/uploads/nonlinear1-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21" y="724093"/>
            <a:ext cx="8288765" cy="358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53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6408300" cy="857400"/>
          </a:xfrm>
        </p:spPr>
        <p:txBody>
          <a:bodyPr/>
          <a:lstStyle/>
          <a:p>
            <a:r>
              <a:rPr lang="en-US" dirty="0" smtClean="0"/>
              <a:t>Contrast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819150"/>
            <a:ext cx="7467600" cy="3800100"/>
          </a:xfrm>
        </p:spPr>
        <p:txBody>
          <a:bodyPr/>
          <a:lstStyle/>
          <a:p>
            <a:r>
              <a:rPr lang="en-US" sz="1600" dirty="0"/>
              <a:t>Difference between maximum &amp; minimum pixel intensity in an image.</a:t>
            </a:r>
          </a:p>
          <a:p>
            <a:r>
              <a:rPr lang="en-US" sz="1600" dirty="0"/>
              <a:t>Contrast is the distinction between lighter &amp; darker areas of an image.</a:t>
            </a:r>
          </a:p>
          <a:p>
            <a:r>
              <a:rPr lang="en-US" sz="1600" b="1" dirty="0"/>
              <a:t>Increasing contrast</a:t>
            </a:r>
            <a:r>
              <a:rPr lang="en-US" sz="1600" dirty="0"/>
              <a:t> : Increase the difference between light and dark areas so light areas will become lighter &amp; dark areas will become darker.</a:t>
            </a:r>
          </a:p>
          <a:p>
            <a:r>
              <a:rPr lang="en-US" sz="1600" b="1" dirty="0"/>
              <a:t>Decreasing the contrast</a:t>
            </a:r>
            <a:r>
              <a:rPr lang="en-US" sz="1600" dirty="0"/>
              <a:t> will make lighter &amp; darker areas stay approximately the same but the overall image becomes more “flat” and starts looking as if it were “washed out”.</a:t>
            </a:r>
            <a:endParaRPr lang="en-US" sz="1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pic>
        <p:nvPicPr>
          <p:cNvPr id="6146" name="Picture 2" descr="Image result for high and low contrast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348" y="3167280"/>
            <a:ext cx="4876800" cy="197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51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04" y="871946"/>
            <a:ext cx="8326789" cy="325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38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Shape 1502"/>
          <p:cNvSpPr txBox="1">
            <a:spLocks noGrp="1"/>
          </p:cNvSpPr>
          <p:nvPr>
            <p:ph type="ctrTitle"/>
          </p:nvPr>
        </p:nvSpPr>
        <p:spPr>
          <a:xfrm>
            <a:off x="543900" y="2489091"/>
            <a:ext cx="3438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7200" b="1" dirty="0">
                <a:solidFill>
                  <a:srgbClr val="50B883"/>
                </a:solidFill>
              </a:rPr>
              <a:t>3</a:t>
            </a:r>
            <a:r>
              <a:rPr lang="en" sz="7200" b="1" dirty="0" smtClean="0">
                <a:solidFill>
                  <a:srgbClr val="50B883"/>
                </a:solidFill>
              </a:rPr>
              <a:t>.</a:t>
            </a:r>
            <a:endParaRPr sz="7200" b="1" dirty="0">
              <a:solidFill>
                <a:srgbClr val="50B883"/>
              </a:solidFill>
            </a:endParaRPr>
          </a:p>
          <a:p>
            <a:r>
              <a:rPr lang="en" dirty="0" smtClean="0"/>
              <a:t>Histogram Equalization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617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7239000" cy="3876300"/>
          </a:xfrm>
        </p:spPr>
        <p:txBody>
          <a:bodyPr/>
          <a:lstStyle/>
          <a:p>
            <a:r>
              <a:rPr lang="en-US" sz="2100" dirty="0"/>
              <a:t>Histogram equalization is a technique for adjusting image intensities to enhance contrast.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9563" t="24802" r="56270" b="44071"/>
          <a:stretch/>
        </p:blipFill>
        <p:spPr>
          <a:xfrm>
            <a:off x="548598" y="2122153"/>
            <a:ext cx="2209800" cy="160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0000" t="58893" r="55833" b="8498"/>
          <a:stretch/>
        </p:blipFill>
        <p:spPr>
          <a:xfrm>
            <a:off x="2817688" y="2084053"/>
            <a:ext cx="2209800" cy="16764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2500" t="26285" r="24167" b="42589"/>
          <a:stretch/>
        </p:blipFill>
        <p:spPr>
          <a:xfrm>
            <a:off x="5142644" y="2101138"/>
            <a:ext cx="2133600" cy="1600201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48317" y="3749353"/>
            <a:ext cx="2245332" cy="644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-US" sz="2000" dirty="0"/>
              <a:t>ORIGINAL</a:t>
            </a:r>
            <a:endParaRPr lang="en-US" sz="24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897312" y="3754213"/>
            <a:ext cx="2245332" cy="948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-US" sz="2000" dirty="0"/>
              <a:t>EQUALIZED</a:t>
            </a:r>
          </a:p>
          <a:p>
            <a:pPr algn="ctr"/>
            <a:r>
              <a:rPr lang="en-US" sz="2000" dirty="0"/>
              <a:t>(64 levels)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072438" y="3731091"/>
            <a:ext cx="2245332" cy="948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-US" sz="2000" dirty="0"/>
              <a:t>EQUALIZED</a:t>
            </a:r>
          </a:p>
          <a:p>
            <a:pPr algn="ctr"/>
            <a:r>
              <a:rPr lang="en-US" sz="2000" dirty="0"/>
              <a:t>(256 levels)</a:t>
            </a:r>
          </a:p>
        </p:txBody>
      </p:sp>
    </p:spTree>
    <p:extLst>
      <p:ext uri="{BB962C8B-B14F-4D97-AF65-F5344CB8AC3E}">
        <p14:creationId xmlns:p14="http://schemas.microsoft.com/office/powerpoint/2010/main" val="26917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705118" y="742950"/>
            <a:ext cx="7650050" cy="3507078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s= T(r)	0 ≤ r ≤ L-1</a:t>
            </a:r>
          </a:p>
          <a:p>
            <a:pPr marL="76199" indent="0">
              <a:buNone/>
            </a:pPr>
            <a:r>
              <a:rPr lang="en-US" sz="2000" dirty="0"/>
              <a:t>	where s is output intensity level for every pixel in the input having intensity r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0141" t="38304" r="47817" b="52114"/>
          <a:stretch/>
        </p:blipFill>
        <p:spPr>
          <a:xfrm>
            <a:off x="2473021" y="2266285"/>
            <a:ext cx="1621856" cy="7255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5387" t="63105" r="44648" b="28628"/>
          <a:stretch/>
        </p:blipFill>
        <p:spPr>
          <a:xfrm>
            <a:off x="2473020" y="3235285"/>
            <a:ext cx="2342345" cy="771311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577403" y="2390874"/>
            <a:ext cx="1238518" cy="476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rPr>
              <a:t>PDF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77402" y="3413365"/>
            <a:ext cx="1238519" cy="593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266D78"/>
                </a:solidFill>
                <a:latin typeface="Muli Light"/>
                <a:ea typeface="Muli Light"/>
                <a:cs typeface="Muli Light"/>
              </a:rPr>
              <a:t>CDF</a:t>
            </a:r>
          </a:p>
        </p:txBody>
      </p:sp>
    </p:spTree>
    <p:extLst>
      <p:ext uri="{BB962C8B-B14F-4D97-AF65-F5344CB8AC3E}">
        <p14:creationId xmlns:p14="http://schemas.microsoft.com/office/powerpoint/2010/main" val="70205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6666" t="14261" r="5000" b="15909"/>
          <a:stretch/>
        </p:blipFill>
        <p:spPr>
          <a:xfrm>
            <a:off x="533400" y="514350"/>
            <a:ext cx="8077200" cy="4114800"/>
          </a:xfrm>
          <a:prstGeom prst="rect">
            <a:avLst/>
          </a:prstGeom>
        </p:spPr>
      </p:pic>
      <p:sp>
        <p:nvSpPr>
          <p:cNvPr id="10" name="Text Placeholder 2"/>
          <p:cNvSpPr txBox="1">
            <a:spLocks/>
          </p:cNvSpPr>
          <p:nvPr/>
        </p:nvSpPr>
        <p:spPr>
          <a:xfrm>
            <a:off x="3200400" y="514350"/>
            <a:ext cx="5410200" cy="2667000"/>
          </a:xfrm>
          <a:prstGeom prst="rect">
            <a:avLst/>
          </a:prstGeom>
        </p:spPr>
        <p:txBody>
          <a:bodyPr lIns="68580" tIns="34290" rIns="68580" bIns="3429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Let each element be a pixel of an image and values of the element represent intensities of the pixels.</a:t>
            </a:r>
          </a:p>
          <a:p>
            <a:endParaRPr lang="en-US" sz="2000" dirty="0"/>
          </a:p>
          <a:p>
            <a:r>
              <a:rPr lang="en-US" sz="2000" dirty="0"/>
              <a:t>Now intensities vary from 1-8</a:t>
            </a:r>
          </a:p>
          <a:p>
            <a:r>
              <a:rPr lang="en-US" sz="2000" dirty="0"/>
              <a:t>Suppose we want to perform histogram equalization on this image and scale intensity to 1-20</a:t>
            </a:r>
          </a:p>
        </p:txBody>
      </p:sp>
    </p:spTree>
    <p:extLst>
      <p:ext uri="{BB962C8B-B14F-4D97-AF65-F5344CB8AC3E}">
        <p14:creationId xmlns:p14="http://schemas.microsoft.com/office/powerpoint/2010/main" val="261580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sz="7200" b="1" dirty="0">
                <a:solidFill>
                  <a:srgbClr val="50B883"/>
                </a:solidFill>
              </a:rPr>
              <a:t>1</a:t>
            </a:r>
            <a:r>
              <a:rPr lang="en" sz="7200" b="1" dirty="0" smtClean="0">
                <a:solidFill>
                  <a:srgbClr val="50B883"/>
                </a:solidFill>
              </a:rPr>
              <a:t>.</a:t>
            </a:r>
            <a:br>
              <a:rPr lang="en" sz="7200" b="1" dirty="0" smtClean="0">
                <a:solidFill>
                  <a:srgbClr val="50B883"/>
                </a:solidFill>
              </a:rPr>
            </a:br>
            <a:r>
              <a:rPr lang="en-US" sz="4500" dirty="0" smtClean="0"/>
              <a:t>Basics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47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33400" y="514351"/>
            <a:ext cx="8077200" cy="4114800"/>
            <a:chOff x="533400" y="514351"/>
            <a:chExt cx="8077200" cy="411479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6667" t="58893" r="3333" b="7016"/>
            <a:stretch/>
          </p:blipFill>
          <p:spPr>
            <a:xfrm>
              <a:off x="533400" y="2800350"/>
              <a:ext cx="8077200" cy="18288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400" y="514351"/>
              <a:ext cx="8077200" cy="2286000"/>
            </a:xfrm>
            <a:prstGeom prst="rect">
              <a:avLst/>
            </a:prstGeom>
          </p:spPr>
        </p:pic>
      </p:grpSp>
      <p:sp>
        <p:nvSpPr>
          <p:cNvPr id="10" name="Text Placeholder 2"/>
          <p:cNvSpPr txBox="1">
            <a:spLocks/>
          </p:cNvSpPr>
          <p:nvPr/>
        </p:nvSpPr>
        <p:spPr>
          <a:xfrm>
            <a:off x="533400" y="514351"/>
            <a:ext cx="8077200" cy="2285999"/>
          </a:xfrm>
          <a:prstGeom prst="rect">
            <a:avLst/>
          </a:prstGeom>
        </p:spPr>
        <p:txBody>
          <a:bodyPr lIns="68580" tIns="34290" rIns="68580" bIns="3429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Total number of pixels is 16</a:t>
            </a:r>
          </a:p>
          <a:p>
            <a:endParaRPr lang="en-US" sz="2000" dirty="0"/>
          </a:p>
          <a:p>
            <a:r>
              <a:rPr lang="en-US" sz="2000" dirty="0"/>
              <a:t>Probability = </a:t>
            </a:r>
            <a:r>
              <a:rPr lang="en-US" sz="2000" u="sng" dirty="0"/>
              <a:t>   No. of pixels     `   </a:t>
            </a:r>
          </a:p>
          <a:p>
            <a:r>
              <a:rPr lang="en-US" sz="2000" dirty="0"/>
              <a:t>	        	  Total no. of pixels</a:t>
            </a:r>
          </a:p>
        </p:txBody>
      </p:sp>
    </p:spTree>
    <p:extLst>
      <p:ext uri="{BB962C8B-B14F-4D97-AF65-F5344CB8AC3E}">
        <p14:creationId xmlns:p14="http://schemas.microsoft.com/office/powerpoint/2010/main" val="142415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167" t="14427" r="4167" b="11463"/>
          <a:stretch/>
        </p:blipFill>
        <p:spPr>
          <a:xfrm>
            <a:off x="533400" y="514351"/>
            <a:ext cx="8077200" cy="41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90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33400" y="514351"/>
            <a:ext cx="8077200" cy="4114801"/>
            <a:chOff x="533400" y="514350"/>
            <a:chExt cx="8077200" cy="411480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9135" t="39624" r="6666" b="14427"/>
            <a:stretch/>
          </p:blipFill>
          <p:spPr>
            <a:xfrm>
              <a:off x="533400" y="514350"/>
              <a:ext cx="8077200" cy="2438401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400" y="2952751"/>
              <a:ext cx="8077200" cy="1676400"/>
            </a:xfrm>
            <a:prstGeom prst="rect">
              <a:avLst/>
            </a:prstGeom>
          </p:spPr>
        </p:pic>
      </p:grpSp>
      <p:sp>
        <p:nvSpPr>
          <p:cNvPr id="7" name="Text Placeholder 2"/>
          <p:cNvSpPr txBox="1">
            <a:spLocks/>
          </p:cNvSpPr>
          <p:nvPr/>
        </p:nvSpPr>
        <p:spPr>
          <a:xfrm>
            <a:off x="533400" y="2952751"/>
            <a:ext cx="8077200" cy="1676400"/>
          </a:xfrm>
          <a:prstGeom prst="rect">
            <a:avLst/>
          </a:prstGeom>
        </p:spPr>
        <p:txBody>
          <a:bodyPr lIns="68580" tIns="34290" rIns="68580" bIns="3429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100" dirty="0">
                <a:latin typeface="Roboto Slab"/>
              </a:rPr>
              <a:t>So the original image has been transformed to equalized image with different intensity on each pixel</a:t>
            </a:r>
          </a:p>
        </p:txBody>
      </p:sp>
    </p:spTree>
    <p:extLst>
      <p:ext uri="{BB962C8B-B14F-4D97-AF65-F5344CB8AC3E}">
        <p14:creationId xmlns:p14="http://schemas.microsoft.com/office/powerpoint/2010/main" val="178973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0834" t="15910" r="21666" b="7016"/>
          <a:stretch/>
        </p:blipFill>
        <p:spPr>
          <a:xfrm>
            <a:off x="533400" y="1047751"/>
            <a:ext cx="8001000" cy="396240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133350"/>
            <a:ext cx="8001000" cy="533400"/>
          </a:xfrm>
          <a:prstGeom prst="rect">
            <a:avLst/>
          </a:prstGeom>
        </p:spPr>
        <p:txBody>
          <a:bodyPr lIns="68580" tIns="34290" rIns="68580" bIns="3429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rPr>
              <a:t>		</a:t>
            </a:r>
            <a:r>
              <a:rPr lang="en-US" sz="3000" b="1" dirty="0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rPr>
              <a:t>Images</a:t>
            </a:r>
            <a:r>
              <a:rPr lang="en-US" sz="3000" dirty="0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rPr>
              <a:t>			 	</a:t>
            </a:r>
            <a:r>
              <a:rPr lang="en-US" sz="3000" b="1" dirty="0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rPr>
              <a:t>Histograms </a:t>
            </a:r>
          </a:p>
        </p:txBody>
      </p:sp>
    </p:spTree>
    <p:extLst>
      <p:ext uri="{BB962C8B-B14F-4D97-AF65-F5344CB8AC3E}">
        <p14:creationId xmlns:p14="http://schemas.microsoft.com/office/powerpoint/2010/main" val="365653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 txBox="1">
            <a:spLocks/>
          </p:cNvSpPr>
          <p:nvPr/>
        </p:nvSpPr>
        <p:spPr>
          <a:xfrm>
            <a:off x="666481" y="1197735"/>
            <a:ext cx="7867919" cy="3003998"/>
          </a:xfrm>
          <a:prstGeom prst="rect">
            <a:avLst/>
          </a:prstGeom>
        </p:spPr>
        <p:txBody>
          <a:bodyPr lIns="68580" tIns="34290" rIns="68580" bIns="3429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IN" sz="2100" dirty="0"/>
          </a:p>
          <a:p>
            <a:pPr marL="342900" indent="-342900">
              <a:buClr>
                <a:schemeClr val="accent3"/>
              </a:buClr>
              <a:buFont typeface="Wingdings" panose="05000000000000000000" pitchFamily="2" charset="2"/>
              <a:buChar char="q"/>
            </a:pPr>
            <a:r>
              <a:rPr lang="en-IN" sz="2100" dirty="0">
                <a:solidFill>
                  <a:schemeClr val="accent1">
                    <a:lumMod val="50000"/>
                  </a:schemeClr>
                </a:solidFill>
              </a:rPr>
              <a:t>Only generates one result: an image with approximately uniform histogram (without any flexibility) </a:t>
            </a:r>
          </a:p>
          <a:p>
            <a:pPr marL="342900" indent="-342900">
              <a:buClr>
                <a:schemeClr val="accent3"/>
              </a:buClr>
              <a:buFont typeface="Wingdings" panose="05000000000000000000" pitchFamily="2" charset="2"/>
              <a:buChar char="q"/>
            </a:pPr>
            <a:endParaRPr lang="en-IN" sz="2100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Clr>
                <a:schemeClr val="accent3"/>
              </a:buClr>
              <a:buFont typeface="Wingdings" panose="05000000000000000000" pitchFamily="2" charset="2"/>
              <a:buChar char="q"/>
            </a:pPr>
            <a:r>
              <a:rPr lang="en-IN" sz="2100" dirty="0">
                <a:solidFill>
                  <a:schemeClr val="accent1">
                    <a:lumMod val="50000"/>
                  </a:schemeClr>
                </a:solidFill>
              </a:rPr>
              <a:t>Enhancement may not be achieved as desired</a:t>
            </a:r>
          </a:p>
          <a:p>
            <a:pPr marL="342900" indent="-342900">
              <a:buClr>
                <a:schemeClr val="accent3"/>
              </a:buClr>
              <a:buFont typeface="Wingdings" panose="05000000000000000000" pitchFamily="2" charset="2"/>
              <a:buChar char="q"/>
            </a:pPr>
            <a:endParaRPr lang="en-IN" sz="2100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Clr>
                <a:schemeClr val="accent3"/>
              </a:buClr>
              <a:buFont typeface="Wingdings" panose="05000000000000000000" pitchFamily="2" charset="2"/>
              <a:buChar char="q"/>
            </a:pPr>
            <a:r>
              <a:rPr lang="en-IN" sz="2100" dirty="0">
                <a:solidFill>
                  <a:schemeClr val="accent1">
                    <a:lumMod val="50000"/>
                  </a:schemeClr>
                </a:solidFill>
              </a:rPr>
              <a:t> Mean brightness of the histogram equalized image is always the middle </a:t>
            </a:r>
            <a:r>
              <a:rPr lang="en-IN" sz="2100" dirty="0" err="1">
                <a:solidFill>
                  <a:schemeClr val="accent1">
                    <a:lumMod val="50000"/>
                  </a:schemeClr>
                </a:solidFill>
              </a:rPr>
              <a:t>gray</a:t>
            </a:r>
            <a:r>
              <a:rPr lang="en-IN" sz="2100" dirty="0">
                <a:solidFill>
                  <a:schemeClr val="accent1">
                    <a:lumMod val="50000"/>
                  </a:schemeClr>
                </a:solidFill>
              </a:rPr>
              <a:t> level regardless of the input mean.</a:t>
            </a:r>
            <a:r>
              <a:rPr lang="en-IN" sz="2100" dirty="0"/>
              <a:t> 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19985" y="637504"/>
            <a:ext cx="8001000" cy="637505"/>
          </a:xfrm>
          <a:prstGeom prst="rect">
            <a:avLst/>
          </a:prstGeom>
        </p:spPr>
        <p:txBody>
          <a:bodyPr lIns="68580" tIns="34290" rIns="68580" bIns="3429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3000" b="1" dirty="0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Muli Light"/>
              </a:rPr>
              <a:t>Problems In Histogram Equalization</a:t>
            </a:r>
            <a:r>
              <a:rPr lang="en-IN" sz="3000" dirty="0">
                <a:solidFill>
                  <a:srgbClr val="92D050"/>
                </a:solidFill>
                <a:latin typeface="Roboto Slab"/>
                <a:ea typeface="Muli Light"/>
                <a:cs typeface="Muli Light"/>
                <a:sym typeface="Muli Light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360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 txBox="1">
            <a:spLocks/>
          </p:cNvSpPr>
          <p:nvPr/>
        </p:nvSpPr>
        <p:spPr>
          <a:xfrm>
            <a:off x="627846" y="1265349"/>
            <a:ext cx="7893139" cy="3148885"/>
          </a:xfrm>
          <a:prstGeom prst="rect">
            <a:avLst/>
          </a:prstGeom>
        </p:spPr>
        <p:txBody>
          <a:bodyPr lIns="68580" tIns="34290" rIns="68580" bIns="3429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IN" sz="2000" dirty="0">
              <a:solidFill>
                <a:srgbClr val="266D78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4156" t="21206" r="57852" b="6645"/>
          <a:stretch/>
        </p:blipFill>
        <p:spPr>
          <a:xfrm>
            <a:off x="917619" y="956257"/>
            <a:ext cx="3052293" cy="25113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48380" t="11625" r="28169" b="31258"/>
          <a:stretch/>
        </p:blipFill>
        <p:spPr>
          <a:xfrm>
            <a:off x="4734193" y="956257"/>
            <a:ext cx="3022511" cy="251138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76778" y="3946033"/>
            <a:ext cx="3133976" cy="50013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Image: Large concentration of dark </a:t>
            </a:r>
            <a:r>
              <a:rPr lang="en-IN" dirty="0" err="1">
                <a:solidFill>
                  <a:schemeClr val="accent1">
                    <a:lumMod val="50000"/>
                  </a:schemeClr>
                </a:solidFill>
              </a:rPr>
              <a:t>gray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-level pixels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34193" y="3899613"/>
            <a:ext cx="3133976" cy="50013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IN" dirty="0" smtClean="0">
                <a:solidFill>
                  <a:schemeClr val="accent1">
                    <a:lumMod val="50000"/>
                  </a:schemeClr>
                </a:solidFill>
              </a:rPr>
              <a:t>Histogram-equalized image</a:t>
            </a:r>
          </a:p>
          <a:p>
            <a:r>
              <a:rPr lang="en-IN" dirty="0" smtClean="0">
                <a:solidFill>
                  <a:schemeClr val="accent1">
                    <a:lumMod val="50000"/>
                  </a:schemeClr>
                </a:solidFill>
              </a:rPr>
              <a:t>(Washed out appearance)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81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sz="7200" b="1" dirty="0" smtClean="0">
                <a:solidFill>
                  <a:srgbClr val="50B883"/>
                </a:solidFill>
              </a:rPr>
              <a:t>4. </a:t>
            </a:r>
            <a:br>
              <a:rPr lang="en" sz="7200" b="1" dirty="0" smtClean="0">
                <a:solidFill>
                  <a:srgbClr val="50B883"/>
                </a:solidFill>
              </a:rPr>
            </a:br>
            <a:r>
              <a:rPr lang="en-US" dirty="0" smtClean="0"/>
              <a:t>Histogram Matching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36111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260797"/>
            <a:ext cx="7239000" cy="4358453"/>
          </a:xfrm>
        </p:spPr>
        <p:txBody>
          <a:bodyPr/>
          <a:lstStyle/>
          <a:p>
            <a:pPr lvl="1" fontAlgn="base"/>
            <a:r>
              <a:rPr lang="en-IN" sz="2100" dirty="0"/>
              <a:t>Transform an image according to a specified </a:t>
            </a:r>
            <a:r>
              <a:rPr lang="en-IN" sz="2100" dirty="0" err="1"/>
              <a:t>gray</a:t>
            </a:r>
            <a:r>
              <a:rPr lang="en-IN" sz="2100" dirty="0"/>
              <a:t>-level histogram</a:t>
            </a:r>
          </a:p>
          <a:p>
            <a:pPr lvl="1" fontAlgn="base"/>
            <a:r>
              <a:rPr lang="en-IN" sz="2100" dirty="0"/>
              <a:t>Specify particular histogram shapes (</a:t>
            </a:r>
            <a:r>
              <a:rPr lang="en-IN" sz="2100" dirty="0" err="1"/>
              <a:t>p</a:t>
            </a:r>
            <a:r>
              <a:rPr lang="en-IN" sz="2100" baseline="-25000" dirty="0" err="1"/>
              <a:t>z</a:t>
            </a:r>
            <a:r>
              <a:rPr lang="en-IN" sz="2100" dirty="0"/>
              <a:t>(z)) capable of highlighting certain </a:t>
            </a:r>
            <a:r>
              <a:rPr lang="en-IN" sz="2100" dirty="0" err="1"/>
              <a:t>gray</a:t>
            </a:r>
            <a:r>
              <a:rPr lang="en-IN" sz="2100" dirty="0"/>
              <a:t>-level ranges</a:t>
            </a:r>
          </a:p>
          <a:p>
            <a:pPr lvl="1" fontAlgn="base"/>
            <a:r>
              <a:rPr lang="en-IN" sz="2100" dirty="0"/>
              <a:t>Obtain the transformation function for transformation of r to z</a:t>
            </a:r>
          </a:p>
          <a:p>
            <a:pPr lvl="1" fontAlgn="base"/>
            <a:endParaRPr lang="en-IN" sz="2100" dirty="0"/>
          </a:p>
          <a:p>
            <a:pPr lvl="1" fontAlgn="base">
              <a:buFont typeface="Wingdings" panose="05000000000000000000" pitchFamily="2" charset="2"/>
              <a:buChar char="Ø"/>
            </a:pPr>
            <a:r>
              <a:rPr lang="en-IN" sz="2100" b="1" dirty="0"/>
              <a:t>Step1: Equalize the levels of the original image</a:t>
            </a:r>
          </a:p>
          <a:p>
            <a:pPr lvl="1" fontAlgn="base">
              <a:buFont typeface="Wingdings" panose="05000000000000000000" pitchFamily="2" charset="2"/>
              <a:buChar char="Ø"/>
            </a:pPr>
            <a:r>
              <a:rPr lang="en-IN" sz="2100" b="1" dirty="0"/>
              <a:t>Step 2: Specify the desired pdf and obtain the transformation function</a:t>
            </a:r>
          </a:p>
          <a:p>
            <a:pPr lvl="1" fontAlgn="base">
              <a:buFont typeface="Wingdings" panose="05000000000000000000" pitchFamily="2" charset="2"/>
              <a:buChar char="Ø"/>
            </a:pPr>
            <a:r>
              <a:rPr lang="en-IN" sz="2100" b="1" dirty="0"/>
              <a:t>Step 3: Apply the inverse transformation function to the levels obtained in step 1 </a:t>
            </a:r>
          </a:p>
          <a:p>
            <a:pPr lvl="1" fontAlgn="base">
              <a:buFont typeface="Wingdings" panose="05000000000000000000" pitchFamily="2" charset="2"/>
              <a:buChar char="Ø"/>
            </a:pPr>
            <a:endParaRPr lang="en-IN" sz="2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11381345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28</a:t>
            </a:fld>
            <a:endParaRPr lang="en"/>
          </a:p>
        </p:txBody>
      </p:sp>
      <p:pic>
        <p:nvPicPr>
          <p:cNvPr id="5122" name="Picture 2" descr="hist_specify_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79" y="1867672"/>
            <a:ext cx="6258529" cy="220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155879" y="986754"/>
            <a:ext cx="6258529" cy="6232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IN" sz="1800" dirty="0">
                <a:solidFill>
                  <a:schemeClr val="accent4">
                    <a:lumMod val="50000"/>
                  </a:schemeClr>
                </a:solidFill>
                <a:latin typeface="Muli Light"/>
              </a:rPr>
              <a:t>The histogram of the given image and the histogram desired are shown below:</a:t>
            </a:r>
          </a:p>
        </p:txBody>
      </p:sp>
    </p:spTree>
    <p:extLst>
      <p:ext uri="{BB962C8B-B14F-4D97-AF65-F5344CB8AC3E}">
        <p14:creationId xmlns:p14="http://schemas.microsoft.com/office/powerpoint/2010/main" val="91502951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29</a:t>
            </a:fld>
            <a:endParaRPr lang="en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43189" y="1190070"/>
            <a:ext cx="5534696" cy="438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>
              <a:buClrTx/>
            </a:pPr>
            <a:r>
              <a:rPr lang="en-US" altLang="en-US" sz="2400" b="1" dirty="0">
                <a:latin typeface="Muli Light"/>
                <a:cs typeface="Times New Roman" panose="02020603050405020304" pitchFamily="18" charset="0"/>
              </a:rPr>
              <a:t>Step 1: </a:t>
            </a:r>
            <a:r>
              <a:rPr lang="en-US" altLang="en-US" sz="2400" dirty="0">
                <a:latin typeface="Muli Light"/>
                <a:cs typeface="Times New Roman" panose="02020603050405020304" pitchFamily="18" charset="0"/>
              </a:rPr>
              <a:t>Equalize      to get mapping </a:t>
            </a:r>
            <a:r>
              <a:rPr lang="en-US" altLang="en-US" sz="2400" dirty="0">
                <a:latin typeface="Muli Light"/>
              </a:rPr>
              <a:t>  </a:t>
            </a:r>
            <a:r>
              <a:rPr lang="en-US" altLang="en-US" sz="2400" dirty="0">
                <a:latin typeface="Muli Light"/>
                <a:cs typeface="Times New Roman" panose="02020603050405020304" pitchFamily="18" charset="0"/>
              </a:rPr>
              <a:t> </a:t>
            </a:r>
            <a:r>
              <a:rPr lang="en-US" altLang="en-US" sz="2400" dirty="0">
                <a:latin typeface="Muli Light"/>
              </a:rPr>
              <a:t> 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043189" y="2047944"/>
            <a:ext cx="5776173" cy="438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>
              <a:buClrTx/>
            </a:pPr>
            <a:r>
              <a:rPr lang="en-US" altLang="en-US" sz="2400" b="1" dirty="0">
                <a:latin typeface="Muli Light"/>
                <a:cs typeface="Times New Roman" panose="02020603050405020304" pitchFamily="18" charset="0"/>
              </a:rPr>
              <a:t>Step</a:t>
            </a:r>
            <a: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dirty="0">
                <a:latin typeface="Muli Light"/>
                <a:cs typeface="Times New Roman" panose="02020603050405020304" pitchFamily="18" charset="0"/>
              </a:rPr>
              <a:t>2:</a:t>
            </a:r>
            <a:r>
              <a:rPr lang="en-US" altLang="en-US" sz="2400" dirty="0">
                <a:latin typeface="Muli Light"/>
                <a:cs typeface="Times New Roman" panose="02020603050405020304" pitchFamily="18" charset="0"/>
              </a:rPr>
              <a:t> Equalize      to get mapping   </a:t>
            </a:r>
          </a:p>
        </p:txBody>
      </p:sp>
      <p:pic>
        <p:nvPicPr>
          <p:cNvPr id="6149" name="Picture 5" descr="$p_z$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38" y="2027656"/>
            <a:ext cx="269157" cy="448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$y'=g(z)$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500" y="2027656"/>
            <a:ext cx="793862" cy="52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$p_x$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38" y="1199086"/>
            <a:ext cx="306798" cy="48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$y=f(x)$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501" y="1260289"/>
            <a:ext cx="793862" cy="43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88211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Shape 1485"/>
          <p:cNvSpPr txBox="1">
            <a:spLocks noGrp="1"/>
          </p:cNvSpPr>
          <p:nvPr>
            <p:ph type="title"/>
          </p:nvPr>
        </p:nvSpPr>
        <p:spPr>
          <a:xfrm>
            <a:off x="457200" y="-95250"/>
            <a:ext cx="6408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What is a Histogram ?</a:t>
            </a:r>
            <a:endParaRPr dirty="0"/>
          </a:p>
        </p:txBody>
      </p:sp>
      <p:sp>
        <p:nvSpPr>
          <p:cNvPr id="1487" name="Shape 1487"/>
          <p:cNvSpPr txBox="1">
            <a:spLocks noGrp="1"/>
          </p:cNvSpPr>
          <p:nvPr>
            <p:ph type="body" idx="1"/>
          </p:nvPr>
        </p:nvSpPr>
        <p:spPr>
          <a:xfrm>
            <a:off x="228600" y="742950"/>
            <a:ext cx="7086600" cy="21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/>
              <a:t>A histogram is a </a:t>
            </a:r>
            <a:r>
              <a:rPr lang="en-US" sz="1600" dirty="0" smtClean="0"/>
              <a:t>graph. Usually </a:t>
            </a:r>
            <a:r>
              <a:rPr lang="en-US" sz="1600" dirty="0"/>
              <a:t>histogram have bars that represent frequency of occurring of data in the whole data set</a:t>
            </a:r>
            <a:r>
              <a:rPr lang="en-US" sz="1600" dirty="0" smtClean="0"/>
              <a:t>.</a:t>
            </a:r>
          </a:p>
          <a:p>
            <a:r>
              <a:rPr lang="en-US" sz="1600" dirty="0" smtClean="0"/>
              <a:t>Not exactly a bar chart though!</a:t>
            </a:r>
            <a:endParaRPr lang="en-US" sz="1600" dirty="0"/>
          </a:p>
        </p:txBody>
      </p:sp>
      <p:sp>
        <p:nvSpPr>
          <p:cNvPr id="1489" name="Shape 1489"/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5" name="Picture 4" descr="Image result for histogram in image processing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09750"/>
            <a:ext cx="4606925" cy="3159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30</a:t>
            </a:fld>
            <a:endParaRPr lang="en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981998"/>
              </p:ext>
            </p:extLst>
          </p:nvPr>
        </p:nvGraphicFramePr>
        <p:xfrm>
          <a:off x="1690351" y="1236375"/>
          <a:ext cx="5805152" cy="333468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451288"/>
                <a:gridCol w="1451288"/>
                <a:gridCol w="1451288"/>
                <a:gridCol w="1451288"/>
              </a:tblGrid>
              <a:tr h="370520">
                <a:tc>
                  <a:txBody>
                    <a:bodyPr/>
                    <a:lstStyle/>
                    <a:p>
                      <a:pPr algn="ctr"/>
                      <a:endParaRPr lang="en-IN" sz="1100" dirty="0"/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100"/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100" dirty="0"/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100" dirty="0"/>
                    </a:p>
                  </a:txBody>
                  <a:tcPr marL="21431" marR="21431" marT="21431" marB="21431" anchor="ctr"/>
                </a:tc>
              </a:tr>
              <a:tr h="370520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0</a:t>
                      </a: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/>
                        <a:t>0.19</a:t>
                      </a: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/>
                        <a:t>0.0</a:t>
                      </a: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/>
                        <a:t>3</a:t>
                      </a:r>
                    </a:p>
                  </a:txBody>
                  <a:tcPr marL="21431" marR="21431" marT="21431" marB="21431" anchor="ctr"/>
                </a:tc>
              </a:tr>
              <a:tr h="370520">
                <a:tc>
                  <a:txBody>
                    <a:bodyPr/>
                    <a:lstStyle/>
                    <a:p>
                      <a:pPr algn="ctr"/>
                      <a:r>
                        <a:rPr lang="en-IN" sz="1100"/>
                        <a:t>1</a:t>
                      </a: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/>
                        <a:t>0.44</a:t>
                      </a: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0.0</a:t>
                      </a: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/>
                        <a:t>4</a:t>
                      </a:r>
                    </a:p>
                  </a:txBody>
                  <a:tcPr marL="21431" marR="21431" marT="21431" marB="21431" anchor="ctr"/>
                </a:tc>
              </a:tr>
              <a:tr h="370520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2</a:t>
                      </a: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/>
                        <a:t>0.65</a:t>
                      </a: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/>
                        <a:t>0.0</a:t>
                      </a: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/>
                        <a:t>5</a:t>
                      </a:r>
                    </a:p>
                  </a:txBody>
                  <a:tcPr marL="21431" marR="21431" marT="21431" marB="21431" anchor="ctr"/>
                </a:tc>
              </a:tr>
              <a:tr h="370520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3</a:t>
                      </a: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0.81</a:t>
                      </a: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/>
                        <a:t>0.15</a:t>
                      </a: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/>
                        <a:t>6</a:t>
                      </a:r>
                    </a:p>
                  </a:txBody>
                  <a:tcPr marL="21431" marR="21431" marT="21431" marB="21431" anchor="ctr"/>
                </a:tc>
              </a:tr>
              <a:tr h="370520">
                <a:tc>
                  <a:txBody>
                    <a:bodyPr/>
                    <a:lstStyle/>
                    <a:p>
                      <a:pPr algn="ctr"/>
                      <a:r>
                        <a:rPr lang="en-IN" sz="1100"/>
                        <a:t>4</a:t>
                      </a: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/>
                        <a:t>0.89</a:t>
                      </a: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/>
                        <a:t>0.35</a:t>
                      </a: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/>
                        <a:t>6</a:t>
                      </a:r>
                    </a:p>
                  </a:txBody>
                  <a:tcPr marL="21431" marR="21431" marT="21431" marB="21431" anchor="ctr"/>
                </a:tc>
              </a:tr>
              <a:tr h="370520">
                <a:tc>
                  <a:txBody>
                    <a:bodyPr/>
                    <a:lstStyle/>
                    <a:p>
                      <a:pPr algn="ctr"/>
                      <a:r>
                        <a:rPr lang="en-IN" sz="1100"/>
                        <a:t>5</a:t>
                      </a: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/>
                        <a:t>0.95</a:t>
                      </a: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/>
                        <a:t>0.65</a:t>
                      </a: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/>
                        <a:t>7</a:t>
                      </a:r>
                    </a:p>
                  </a:txBody>
                  <a:tcPr marL="21431" marR="21431" marT="21431" marB="21431" anchor="ctr"/>
                </a:tc>
              </a:tr>
              <a:tr h="370520">
                <a:tc>
                  <a:txBody>
                    <a:bodyPr/>
                    <a:lstStyle/>
                    <a:p>
                      <a:pPr algn="ctr"/>
                      <a:r>
                        <a:rPr lang="en-IN" sz="1100"/>
                        <a:t>6</a:t>
                      </a: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/>
                        <a:t>0.98</a:t>
                      </a: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/>
                        <a:t>0.85</a:t>
                      </a: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/>
                        <a:t>7</a:t>
                      </a:r>
                    </a:p>
                  </a:txBody>
                  <a:tcPr marL="21431" marR="21431" marT="21431" marB="21431" anchor="ctr"/>
                </a:tc>
              </a:tr>
              <a:tr h="370520">
                <a:tc>
                  <a:txBody>
                    <a:bodyPr/>
                    <a:lstStyle/>
                    <a:p>
                      <a:pPr algn="ctr"/>
                      <a:r>
                        <a:rPr lang="en-IN" sz="1100"/>
                        <a:t>7</a:t>
                      </a: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/>
                        <a:t>1.0</a:t>
                      </a: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/>
                        <a:t>1.0</a:t>
                      </a: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7</a:t>
                      </a:r>
                    </a:p>
                  </a:txBody>
                  <a:tcPr marL="21431" marR="21431" marT="21431" marB="21431" anchor="ctr"/>
                </a:tc>
              </a:tr>
            </a:tbl>
          </a:graphicData>
        </a:graphic>
      </p:graphicFrame>
      <p:sp>
        <p:nvSpPr>
          <p:cNvPr id="16" name="Rectangle 25"/>
          <p:cNvSpPr>
            <a:spLocks noChangeArrowheads="1"/>
          </p:cNvSpPr>
          <p:nvPr/>
        </p:nvSpPr>
        <p:spPr bwMode="auto">
          <a:xfrm>
            <a:off x="457200" y="2034742"/>
            <a:ext cx="138564" cy="500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</a:rPr>
              <a:t/>
            </a:r>
            <a:br>
              <a:rPr lang="en-US" altLang="en-US">
                <a:solidFill>
                  <a:schemeClr val="tx1"/>
                </a:solidFill>
                <a:latin typeface="Arial" panose="020B0604020202020204" pitchFamily="34" charset="0"/>
              </a:rPr>
            </a:br>
            <a:endParaRPr lang="en-US" altLang="en-US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3099" name="Picture 27" descr="$x_i=i$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715" y="1248658"/>
            <a:ext cx="463833" cy="30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$y_j=H_x$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502" y="1255723"/>
            <a:ext cx="592421" cy="29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1" name="Picture 29" descr="$y'_j=H_z$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613" y="1255722"/>
            <a:ext cx="557312" cy="3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$z_j=j$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228" y="1258754"/>
            <a:ext cx="482656" cy="30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31"/>
          <p:cNvSpPr>
            <a:spLocks noChangeArrowheads="1"/>
          </p:cNvSpPr>
          <p:nvPr/>
        </p:nvSpPr>
        <p:spPr bwMode="auto">
          <a:xfrm>
            <a:off x="1690350" y="668044"/>
            <a:ext cx="5805154" cy="438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>
              <a:buClrTx/>
            </a:pPr>
            <a:r>
              <a:rPr lang="en-US" altLang="en-US" sz="21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3: </a:t>
            </a:r>
            <a:r>
              <a:rPr lang="en-US" altLang="en-US" sz="2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Obtain overall mapping, </a:t>
            </a:r>
            <a:r>
              <a:rPr lang="en-US" altLang="en-US" sz="2100" dirty="0"/>
              <a:t>  </a:t>
            </a:r>
            <a:r>
              <a:rPr lang="en-US" altLang="en-US" sz="2400" dirty="0"/>
              <a:t> </a:t>
            </a:r>
            <a:endParaRPr lang="en-US" altLang="en-US" sz="2100" dirty="0"/>
          </a:p>
        </p:txBody>
      </p:sp>
      <p:pic>
        <p:nvPicPr>
          <p:cNvPr id="3104" name="Picture 32" descr="$x \rightarrow y \rightarrow y' \rightarrow z $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269" y="756903"/>
            <a:ext cx="1340306" cy="36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24534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64930"/>
              </p:ext>
            </p:extLst>
          </p:nvPr>
        </p:nvGraphicFramePr>
        <p:xfrm>
          <a:off x="1181637" y="2070848"/>
          <a:ext cx="6407946" cy="68201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711994"/>
                <a:gridCol w="711994"/>
                <a:gridCol w="711994"/>
                <a:gridCol w="711994"/>
                <a:gridCol w="711994"/>
                <a:gridCol w="711994"/>
                <a:gridCol w="711994"/>
                <a:gridCol w="711994"/>
                <a:gridCol w="711994"/>
              </a:tblGrid>
              <a:tr h="341006">
                <a:tc>
                  <a:txBody>
                    <a:bodyPr/>
                    <a:lstStyle/>
                    <a:p>
                      <a:pPr algn="ctr"/>
                      <a:r>
                        <a:rPr lang="en-IN" sz="1100"/>
                        <a:t>i</a:t>
                      </a: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/>
                        <a:t>0</a:t>
                      </a: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/>
                        <a:t>1</a:t>
                      </a: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/>
                        <a:t>2</a:t>
                      </a: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/>
                        <a:t>3</a:t>
                      </a: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/>
                        <a:t>4</a:t>
                      </a: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/>
                        <a:t>5</a:t>
                      </a: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/>
                        <a:t>6</a:t>
                      </a: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/>
                        <a:t>7</a:t>
                      </a:r>
                    </a:p>
                  </a:txBody>
                  <a:tcPr marL="21431" marR="21431" marT="21431" marB="21431" anchor="ctr"/>
                </a:tc>
              </a:tr>
              <a:tr h="341006">
                <a:tc>
                  <a:txBody>
                    <a:bodyPr/>
                    <a:lstStyle/>
                    <a:p>
                      <a:pPr algn="ctr"/>
                      <a:r>
                        <a:rPr lang="en-IN" sz="1100"/>
                        <a:t>j</a:t>
                      </a: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/>
                        <a:t>3</a:t>
                      </a: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/>
                        <a:t>4</a:t>
                      </a: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/>
                        <a:t>5</a:t>
                      </a: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/>
                        <a:t>6</a:t>
                      </a: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/>
                        <a:t>6</a:t>
                      </a: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7</a:t>
                      </a: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/>
                        <a:t>7</a:t>
                      </a: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7</a:t>
                      </a:r>
                    </a:p>
                  </a:txBody>
                  <a:tcPr marL="21431" marR="21431" marT="21431" marB="21431" anchor="ctr"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2542636" y="1235517"/>
            <a:ext cx="3685945" cy="438582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IN" sz="2400" dirty="0">
                <a:solidFill>
                  <a:srgbClr val="92D050"/>
                </a:solidFill>
                <a:latin typeface="Muli Light"/>
              </a:rPr>
              <a:t>Here is the look-up table:</a:t>
            </a:r>
          </a:p>
        </p:txBody>
      </p:sp>
    </p:spTree>
    <p:extLst>
      <p:ext uri="{BB962C8B-B14F-4D97-AF65-F5344CB8AC3E}">
        <p14:creationId xmlns:p14="http://schemas.microsoft.com/office/powerpoint/2010/main" val="206340460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ist_specify_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247" y="1735476"/>
            <a:ext cx="3308864" cy="243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815921" y="1034685"/>
            <a:ext cx="6326747" cy="438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>
              <a:buClrTx/>
            </a:pPr>
            <a:r>
              <a:rPr lang="en-US" altLang="en-US" sz="2400" dirty="0">
                <a:solidFill>
                  <a:srgbClr val="92D050"/>
                </a:solidFill>
                <a:latin typeface="Muli Light"/>
                <a:cs typeface="Times New Roman" panose="02020603050405020304" pitchFamily="18" charset="0"/>
              </a:rPr>
              <a:t>This is the histogram of the resulting image:</a:t>
            </a:r>
            <a:endParaRPr lang="en-US" altLang="en-US" sz="2400" dirty="0">
              <a:solidFill>
                <a:srgbClr val="92D050"/>
              </a:solidFill>
              <a:latin typeface="Muli Light"/>
            </a:endParaRPr>
          </a:p>
        </p:txBody>
      </p:sp>
    </p:spTree>
    <p:extLst>
      <p:ext uri="{BB962C8B-B14F-4D97-AF65-F5344CB8AC3E}">
        <p14:creationId xmlns:p14="http://schemas.microsoft.com/office/powerpoint/2010/main" val="408893795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105150"/>
            <a:ext cx="3438600" cy="1159800"/>
          </a:xfrm>
        </p:spPr>
        <p:txBody>
          <a:bodyPr/>
          <a:lstStyle/>
          <a:p>
            <a:r>
              <a:rPr lang="en" sz="7200" b="1" dirty="0" smtClean="0">
                <a:solidFill>
                  <a:srgbClr val="50B883"/>
                </a:solidFill>
              </a:rPr>
              <a:t>5. </a:t>
            </a:r>
            <a:br>
              <a:rPr lang="en" sz="7200" b="1" dirty="0" smtClean="0">
                <a:solidFill>
                  <a:srgbClr val="50B883"/>
                </a:solidFill>
              </a:rPr>
            </a:br>
            <a:r>
              <a:rPr lang="en-US" dirty="0" smtClean="0"/>
              <a:t>Local Enhancement and Image 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7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Shape 1494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64083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en" b="1" dirty="0" smtClean="0"/>
              <a:t>Local Enhancement</a:t>
            </a:r>
            <a:endParaRPr b="1" dirty="0"/>
          </a:p>
        </p:txBody>
      </p:sp>
      <p:sp>
        <p:nvSpPr>
          <p:cNvPr id="1495" name="Shape 1495"/>
          <p:cNvSpPr txBox="1">
            <a:spLocks noGrp="1"/>
          </p:cNvSpPr>
          <p:nvPr>
            <p:ph type="body" idx="1"/>
          </p:nvPr>
        </p:nvSpPr>
        <p:spPr>
          <a:xfrm>
            <a:off x="270450" y="999550"/>
            <a:ext cx="6781800" cy="3571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285743" indent="-285743">
              <a:buFont typeface="Arial" pitchFamily="34" charset="0"/>
              <a:buChar char="•"/>
            </a:pPr>
            <a:r>
              <a:rPr lang="en-US" dirty="0"/>
              <a:t>The histogram processing methods discussed till now are global.</a:t>
            </a:r>
          </a:p>
          <a:p>
            <a:pPr marL="285743" indent="-285743">
              <a:buFont typeface="Arial" pitchFamily="34" charset="0"/>
              <a:buChar char="•"/>
            </a:pPr>
            <a:r>
              <a:rPr lang="en-US" dirty="0"/>
              <a:t>There are cases in which we need to only enhance image in smaller areas, for e.g. Spots hiding, censoring, red eye reduction, portrait mode edge detection etc.</a:t>
            </a:r>
          </a:p>
          <a:p>
            <a:pPr marL="285743" indent="-285743">
              <a:buFont typeface="Arial" pitchFamily="34" charset="0"/>
              <a:buChar char="•"/>
            </a:pPr>
            <a:r>
              <a:rPr lang="en-US" dirty="0"/>
              <a:t>The solution is to devise transformations based on the properties of a specific area of the image, based on neighborhood of the required pixels to be enhanced.</a:t>
            </a:r>
          </a:p>
        </p:txBody>
      </p:sp>
      <p:sp>
        <p:nvSpPr>
          <p:cNvPr id="1497" name="Shape 149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61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Shape 1494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64083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en" b="1" dirty="0" smtClean="0"/>
              <a:t>Procedure</a:t>
            </a:r>
            <a:endParaRPr b="1" dirty="0"/>
          </a:p>
        </p:txBody>
      </p:sp>
      <p:sp>
        <p:nvSpPr>
          <p:cNvPr id="1495" name="Shape 1495"/>
          <p:cNvSpPr txBox="1">
            <a:spLocks noGrp="1"/>
          </p:cNvSpPr>
          <p:nvPr>
            <p:ph type="body" idx="1"/>
          </p:nvPr>
        </p:nvSpPr>
        <p:spPr>
          <a:xfrm>
            <a:off x="388620" y="1110887"/>
            <a:ext cx="6781800" cy="3571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Define a square (or rectangular) neighborhood and move the center of this area from pixel to pixel.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At each location, the histogram of the points in the neighborhood is computed and either a histogram equalization or histogram specification transformation function is obtained.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This function is then used for enhancement at each neighborhood iteration based on contrast or brightness.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The center is then moved to an adjacent pixel location and step 2 is repeated until we’ve covered the desired area to be enhanced.</a:t>
            </a:r>
          </a:p>
        </p:txBody>
      </p:sp>
      <p:sp>
        <p:nvSpPr>
          <p:cNvPr id="1497" name="Shape 149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996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3"/>
          <p:cNvGrpSpPr>
            <a:grpSpLocks/>
          </p:cNvGrpSpPr>
          <p:nvPr/>
        </p:nvGrpSpPr>
        <p:grpSpPr bwMode="auto">
          <a:xfrm>
            <a:off x="609262" y="413999"/>
            <a:ext cx="7983990" cy="3711370"/>
            <a:chOff x="975" y="846"/>
            <a:chExt cx="4098" cy="2358"/>
          </a:xfrm>
        </p:grpSpPr>
        <p:graphicFrame>
          <p:nvGraphicFramePr>
            <p:cNvPr id="13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77670216"/>
                </p:ext>
              </p:extLst>
            </p:nvPr>
          </p:nvGraphicFramePr>
          <p:xfrm>
            <a:off x="975" y="846"/>
            <a:ext cx="4098" cy="18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4" name="Bitmap Image" r:id="rId4" imgW="4247619" imgH="1714739" progId="Paint.Picture">
                    <p:embed/>
                  </p:oleObj>
                </mc:Choice>
                <mc:Fallback>
                  <p:oleObj name="Bitmap Image" r:id="rId4" imgW="4247619" imgH="1714739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75" y="846"/>
                          <a:ext cx="4098" cy="18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Text Box 5"/>
            <p:cNvSpPr txBox="1">
              <a:spLocks noChangeArrowheads="1"/>
            </p:cNvSpPr>
            <p:nvPr/>
          </p:nvSpPr>
          <p:spPr bwMode="auto">
            <a:xfrm>
              <a:off x="1192" y="2793"/>
              <a:ext cx="1018" cy="2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en-US" sz="1800" dirty="0">
                  <a:latin typeface="Tahoma" panose="020B0604030504040204" pitchFamily="34" charset="0"/>
                  <a:ea typeface="Angsana New" pitchFamily="18" charset="-120"/>
                  <a:cs typeface="Angsana New" pitchFamily="18" charset="-120"/>
                </a:rPr>
                <a:t>ORIGINAL IMAGE</a:t>
              </a:r>
              <a:endParaRPr lang="th-TH" altLang="en-US" sz="1800" dirty="0">
                <a:latin typeface="Tahoma" panose="020B0604030504040204" pitchFamily="34" charset="0"/>
                <a:ea typeface="Angsana New" pitchFamily="18" charset="-120"/>
                <a:cs typeface="Angsana New" pitchFamily="18" charset="-120"/>
              </a:endParaRPr>
            </a:p>
          </p:txBody>
        </p:sp>
        <p:sp>
          <p:nvSpPr>
            <p:cNvPr id="15" name="Text Box 6"/>
            <p:cNvSpPr txBox="1">
              <a:spLocks noChangeArrowheads="1"/>
            </p:cNvSpPr>
            <p:nvPr/>
          </p:nvSpPr>
          <p:spPr bwMode="auto">
            <a:xfrm>
              <a:off x="2337" y="2793"/>
              <a:ext cx="1361" cy="4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altLang="en-US" sz="1800" dirty="0">
                  <a:latin typeface="Tahoma" panose="020B0604030504040204" pitchFamily="34" charset="0"/>
                  <a:ea typeface="Angsana New" pitchFamily="18" charset="-120"/>
                  <a:cs typeface="Angsana New" pitchFamily="18" charset="-120"/>
                </a:rPr>
                <a:t>IMAGE MASK for AND function </a:t>
              </a:r>
              <a:endParaRPr lang="th-TH" altLang="en-US" sz="1800" dirty="0">
                <a:latin typeface="Tahoma" panose="020B0604030504040204" pitchFamily="34" charset="0"/>
                <a:ea typeface="Angsana New" pitchFamily="18" charset="-120"/>
                <a:cs typeface="Angsana New" pitchFamily="18" charset="-120"/>
              </a:endParaRPr>
            </a:p>
          </p:txBody>
        </p:sp>
        <p:sp>
          <p:nvSpPr>
            <p:cNvPr id="16" name="Text Box 7"/>
            <p:cNvSpPr txBox="1">
              <a:spLocks noChangeArrowheads="1"/>
            </p:cNvSpPr>
            <p:nvPr/>
          </p:nvSpPr>
          <p:spPr bwMode="auto">
            <a:xfrm>
              <a:off x="3712" y="2793"/>
              <a:ext cx="1361" cy="2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altLang="en-US" sz="1800" dirty="0">
                  <a:latin typeface="Tahoma" panose="020B0604030504040204" pitchFamily="34" charset="0"/>
                  <a:ea typeface="Angsana New" pitchFamily="18" charset="-120"/>
                  <a:cs typeface="Angsana New" pitchFamily="18" charset="-120"/>
                </a:rPr>
                <a:t>Resultant Neighborhood</a:t>
              </a:r>
              <a:endParaRPr lang="th-TH" altLang="en-US" sz="1800" dirty="0">
                <a:latin typeface="Tahoma" panose="020B0604030504040204" pitchFamily="34" charset="0"/>
                <a:ea typeface="Angsana New" pitchFamily="18" charset="-120"/>
                <a:cs typeface="Angsana New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876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16" y="411481"/>
            <a:ext cx="3690268" cy="42989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735" y="609600"/>
            <a:ext cx="3371850" cy="3924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54381" y="803366"/>
            <a:ext cx="1381397" cy="175757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 rot="673039">
            <a:off x="2041259" y="1990261"/>
            <a:ext cx="3154680" cy="27432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33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9569804"/>
              </p:ext>
            </p:extLst>
          </p:nvPr>
        </p:nvGraphicFramePr>
        <p:xfrm>
          <a:off x="331640" y="350181"/>
          <a:ext cx="8480370" cy="27555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Bitmap Image" r:id="rId4" imgW="5315692" imgH="1724266" progId="Paint.Picture">
                  <p:embed/>
                </p:oleObj>
              </mc:Choice>
              <mc:Fallback>
                <p:oleObj name="Bitmap Image" r:id="rId4" imgW="5315692" imgH="1724266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640" y="350181"/>
                        <a:ext cx="8480370" cy="27555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071224" y="3203666"/>
            <a:ext cx="1337546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80" tIns="34290" rIns="68580" bIns="34290">
            <a:spAutoFit/>
          </a:bodyPr>
          <a:lstStyle/>
          <a:p>
            <a:pPr eaLnBrk="1" hangingPunct="1"/>
            <a:r>
              <a:rPr lang="en-US" altLang="en-US" sz="1800" dirty="0">
                <a:latin typeface="Tahoma" panose="020B0604030504040204" pitchFamily="34" charset="0"/>
                <a:ea typeface="Angsana New" pitchFamily="18" charset="-120"/>
                <a:cs typeface="Angsana New" pitchFamily="18" charset="-120"/>
              </a:rPr>
              <a:t>Try Blurring</a:t>
            </a:r>
            <a:endParaRPr lang="th-TH" altLang="en-US" sz="1800" dirty="0">
              <a:latin typeface="Tahoma" panose="020B0604030504040204" pitchFamily="34" charset="0"/>
              <a:ea typeface="Angsana New" pitchFamily="18" charset="-120"/>
              <a:cs typeface="Angsana New" pitchFamily="18" charset="-12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3320713" y="3203666"/>
            <a:ext cx="2528577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80" tIns="34290" rIns="68580" bIns="34290">
            <a:spAutoFit/>
          </a:bodyPr>
          <a:lstStyle/>
          <a:p>
            <a:pPr eaLnBrk="1" hangingPunct="1"/>
            <a:r>
              <a:rPr lang="en-US" altLang="en-US" sz="1800" dirty="0">
                <a:latin typeface="Tahoma" panose="020B0604030504040204" pitchFamily="34" charset="0"/>
                <a:ea typeface="Angsana New" pitchFamily="18" charset="-120"/>
                <a:cs typeface="Angsana New" pitchFamily="18" charset="-120"/>
              </a:rPr>
              <a:t>Try Increasing Contrast</a:t>
            </a:r>
            <a:endParaRPr lang="th-TH" altLang="en-US" sz="1800" dirty="0">
              <a:latin typeface="Tahoma" panose="020B0604030504040204" pitchFamily="34" charset="0"/>
              <a:ea typeface="Angsana New" pitchFamily="18" charset="-120"/>
              <a:cs typeface="Angsana New" pitchFamily="18" charset="-12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6266388" y="3203665"/>
            <a:ext cx="2283317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80" tIns="34290" rIns="68580" bIns="34290">
            <a:spAutoFit/>
          </a:bodyPr>
          <a:lstStyle/>
          <a:p>
            <a:pPr eaLnBrk="1" hangingPunct="1"/>
            <a:r>
              <a:rPr lang="en-US" altLang="en-US" sz="1800" dirty="0">
                <a:latin typeface="Tahoma" panose="020B0604030504040204" pitchFamily="34" charset="0"/>
                <a:ea typeface="Angsana New" pitchFamily="18" charset="-120"/>
                <a:cs typeface="Angsana New" pitchFamily="18" charset="-120"/>
              </a:rPr>
              <a:t>Local Transformation</a:t>
            </a:r>
            <a:endParaRPr lang="th-TH" altLang="en-US" sz="1800" dirty="0">
              <a:latin typeface="Tahoma" panose="020B0604030504040204" pitchFamily="34" charset="0"/>
              <a:ea typeface="Angsana New" pitchFamily="18" charset="-120"/>
              <a:cs typeface="Angsana New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4652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24" y="146958"/>
            <a:ext cx="8638903" cy="485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82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Shape 1494"/>
          <p:cNvSpPr txBox="1">
            <a:spLocks noGrp="1"/>
          </p:cNvSpPr>
          <p:nvPr>
            <p:ph type="title"/>
          </p:nvPr>
        </p:nvSpPr>
        <p:spPr>
          <a:xfrm>
            <a:off x="457200" y="-95250"/>
            <a:ext cx="6408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Image Histogram </a:t>
            </a:r>
            <a:endParaRPr dirty="0"/>
          </a:p>
        </p:txBody>
      </p:sp>
      <p:sp>
        <p:nvSpPr>
          <p:cNvPr id="1495" name="Shape 1495"/>
          <p:cNvSpPr txBox="1">
            <a:spLocks noGrp="1"/>
          </p:cNvSpPr>
          <p:nvPr>
            <p:ph type="body" idx="1"/>
          </p:nvPr>
        </p:nvSpPr>
        <p:spPr>
          <a:xfrm>
            <a:off x="457200" y="742950"/>
            <a:ext cx="6781800" cy="3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700" dirty="0"/>
              <a:t>An </a:t>
            </a:r>
            <a:r>
              <a:rPr lang="en-US" sz="1700" b="1" dirty="0"/>
              <a:t>image histogram</a:t>
            </a:r>
            <a:r>
              <a:rPr lang="en-US" sz="1700" dirty="0"/>
              <a:t> is a type of histogram that acts as a graphical representation of the tonal distribution in a digital </a:t>
            </a:r>
            <a:r>
              <a:rPr lang="en-US" sz="1700" dirty="0" smtClean="0"/>
              <a:t>image.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7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1700" dirty="0" smtClean="0"/>
              <a:t>Horizontal </a:t>
            </a:r>
            <a:r>
              <a:rPr lang="en-US" sz="1700" dirty="0"/>
              <a:t>axis </a:t>
            </a:r>
            <a:r>
              <a:rPr lang="en-US" sz="1700" dirty="0" smtClean="0"/>
              <a:t>- </a:t>
            </a:r>
            <a:r>
              <a:rPr lang="en-US" sz="1700" dirty="0"/>
              <a:t>tonal </a:t>
            </a:r>
            <a:r>
              <a:rPr lang="en-US" sz="1700" dirty="0" smtClean="0"/>
              <a:t>variations , vertical axis</a:t>
            </a:r>
            <a:r>
              <a:rPr lang="en-US" sz="1700" dirty="0"/>
              <a:t> -</a:t>
            </a:r>
            <a:r>
              <a:rPr lang="en-US" sz="1700" dirty="0" smtClean="0"/>
              <a:t> </a:t>
            </a:r>
            <a:r>
              <a:rPr lang="en-US" sz="1700" dirty="0"/>
              <a:t>the number of pixels in that particular tone</a:t>
            </a:r>
            <a:r>
              <a:rPr lang="en-US" sz="17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700" baseline="300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700" dirty="0" smtClean="0"/>
              <a:t>The </a:t>
            </a:r>
            <a:r>
              <a:rPr lang="en-US" sz="1700" dirty="0"/>
              <a:t>left side of </a:t>
            </a:r>
            <a:r>
              <a:rPr lang="en-US" sz="1700" dirty="0" smtClean="0"/>
              <a:t>the x </a:t>
            </a:r>
            <a:r>
              <a:rPr lang="en-US" sz="1700" dirty="0"/>
              <a:t>axis represents the black and dark areas, the middle represents medium grey and the </a:t>
            </a:r>
            <a:r>
              <a:rPr lang="en-US" sz="1700" dirty="0" smtClean="0"/>
              <a:t>right </a:t>
            </a:r>
            <a:r>
              <a:rPr lang="en-US" sz="1700" dirty="0"/>
              <a:t>side represents light and pure white areas. </a:t>
            </a:r>
            <a:endParaRPr lang="en-US" sz="1700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sz="17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1700" dirty="0" smtClean="0"/>
              <a:t>The </a:t>
            </a:r>
            <a:r>
              <a:rPr lang="en-US" sz="1700" dirty="0"/>
              <a:t>y</a:t>
            </a:r>
            <a:r>
              <a:rPr lang="en-US" sz="1700" dirty="0" smtClean="0"/>
              <a:t> </a:t>
            </a:r>
            <a:r>
              <a:rPr lang="en-US" sz="1700" dirty="0"/>
              <a:t>axis represents the size of the area that is captured in each one of these zones. </a:t>
            </a:r>
            <a:endParaRPr sz="1700" b="1" dirty="0"/>
          </a:p>
        </p:txBody>
      </p:sp>
      <p:sp>
        <p:nvSpPr>
          <p:cNvPr id="1497" name="Shape 149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Shape 1541"/>
          <p:cNvSpPr txBox="1">
            <a:spLocks noGrp="1"/>
          </p:cNvSpPr>
          <p:nvPr>
            <p:ph type="body" idx="1"/>
          </p:nvPr>
        </p:nvSpPr>
        <p:spPr>
          <a:xfrm>
            <a:off x="232350" y="977429"/>
            <a:ext cx="708285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dirty="0" smtClean="0"/>
              <a:t>The </a:t>
            </a:r>
            <a:r>
              <a:rPr lang="en-US" sz="1800" dirty="0"/>
              <a:t>aim of image enhancement is to improve the visual appearance of </a:t>
            </a:r>
            <a:r>
              <a:rPr lang="en-US" sz="1800" dirty="0" smtClean="0"/>
              <a:t>an image</a:t>
            </a:r>
            <a:r>
              <a:rPr lang="en-US" sz="1800" dirty="0"/>
              <a:t>, or to provide a “better transform representation for future </a:t>
            </a:r>
            <a:r>
              <a:rPr lang="en-US" sz="1800" dirty="0" smtClean="0"/>
              <a:t>automated image </a:t>
            </a:r>
            <a:r>
              <a:rPr lang="en-US" sz="1800" dirty="0"/>
              <a:t>processing.</a:t>
            </a:r>
          </a:p>
          <a:p>
            <a:r>
              <a:rPr lang="en-US" sz="1800" dirty="0" smtClean="0"/>
              <a:t>Many </a:t>
            </a:r>
            <a:r>
              <a:rPr lang="en-US" sz="1800" dirty="0"/>
              <a:t>images like medical images, satellite images, aerial images and </a:t>
            </a:r>
            <a:r>
              <a:rPr lang="en-US" sz="1800" dirty="0" smtClean="0"/>
              <a:t>even real </a:t>
            </a:r>
            <a:r>
              <a:rPr lang="en-US" sz="1800" dirty="0"/>
              <a:t>life photographs suffer from poor contrast and noise</a:t>
            </a:r>
            <a:r>
              <a:rPr lang="en-US" sz="1800" dirty="0" smtClean="0"/>
              <a:t>.</a:t>
            </a:r>
          </a:p>
          <a:p>
            <a:r>
              <a:rPr lang="en-US" sz="1800" dirty="0" smtClean="0"/>
              <a:t>It </a:t>
            </a:r>
            <a:r>
              <a:rPr lang="en-US" sz="1800" dirty="0"/>
              <a:t>is necessary to enhance the contrast and remove the noise to increase </a:t>
            </a:r>
            <a:r>
              <a:rPr lang="en-US" sz="1800" dirty="0" smtClean="0"/>
              <a:t>image quality.</a:t>
            </a:r>
          </a:p>
          <a:p>
            <a:r>
              <a:rPr lang="en-US" sz="1800" dirty="0" smtClean="0"/>
              <a:t>Enhancement </a:t>
            </a:r>
            <a:r>
              <a:rPr lang="en-US" sz="1800" dirty="0"/>
              <a:t>techniques which improves the quality (clarity) of images </a:t>
            </a:r>
            <a:r>
              <a:rPr lang="en-US" sz="1800" dirty="0" smtClean="0"/>
              <a:t>for human </a:t>
            </a:r>
            <a:r>
              <a:rPr lang="en-US" sz="1800" dirty="0"/>
              <a:t>viewing, removing blurring and noise, increasing contrast, </a:t>
            </a:r>
            <a:r>
              <a:rPr lang="en-US" sz="1800" dirty="0" smtClean="0"/>
              <a:t>and revealing </a:t>
            </a:r>
            <a:r>
              <a:rPr lang="en-US" sz="1800" dirty="0"/>
              <a:t>details are examples of enhancement operations.</a:t>
            </a:r>
            <a:endParaRPr sz="1800" dirty="0"/>
          </a:p>
        </p:txBody>
      </p:sp>
      <p:sp>
        <p:nvSpPr>
          <p:cNvPr id="1542" name="Shape 1542"/>
          <p:cNvSpPr txBox="1">
            <a:spLocks noGrp="1"/>
          </p:cNvSpPr>
          <p:nvPr>
            <p:ph type="title"/>
          </p:nvPr>
        </p:nvSpPr>
        <p:spPr>
          <a:xfrm>
            <a:off x="457200" y="57150"/>
            <a:ext cx="6408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Why Image Enhancement?</a:t>
            </a:r>
            <a:endParaRPr lang="en-US" dirty="0"/>
          </a:p>
        </p:txBody>
      </p:sp>
      <p:sp>
        <p:nvSpPr>
          <p:cNvPr id="1544" name="Shape 1544"/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152319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Shape 1541"/>
          <p:cNvSpPr txBox="1">
            <a:spLocks noGrp="1"/>
          </p:cNvSpPr>
          <p:nvPr>
            <p:ph type="body" idx="1"/>
          </p:nvPr>
        </p:nvSpPr>
        <p:spPr>
          <a:xfrm>
            <a:off x="228600" y="873603"/>
            <a:ext cx="708285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b="1" dirty="0"/>
              <a:t>Image enhancement process </a:t>
            </a:r>
            <a:r>
              <a:rPr lang="en-US" sz="1600" dirty="0"/>
              <a:t>consists of a collection of techniques </a:t>
            </a:r>
            <a:r>
              <a:rPr lang="en-US" sz="1600" dirty="0" smtClean="0"/>
              <a:t>that seek </a:t>
            </a:r>
            <a:r>
              <a:rPr lang="en-US" sz="1600" dirty="0"/>
              <a:t>to improve the visual appearance of an image or to convert the </a:t>
            </a:r>
            <a:r>
              <a:rPr lang="en-US" sz="1600" dirty="0" smtClean="0"/>
              <a:t>image to </a:t>
            </a:r>
            <a:r>
              <a:rPr lang="en-US" sz="1600" dirty="0"/>
              <a:t>a form better suited for analysis by a human or machine.</a:t>
            </a:r>
          </a:p>
          <a:p>
            <a:r>
              <a:rPr lang="en-US" sz="1600" b="1" dirty="0" smtClean="0"/>
              <a:t>The </a:t>
            </a:r>
            <a:r>
              <a:rPr lang="en-US" sz="1600" b="1" dirty="0"/>
              <a:t>principal objective </a:t>
            </a:r>
            <a:r>
              <a:rPr lang="en-US" sz="1600" dirty="0"/>
              <a:t>of image enhancement is to modify attributes of </a:t>
            </a:r>
            <a:r>
              <a:rPr lang="en-US" sz="1600" dirty="0" smtClean="0"/>
              <a:t>an image </a:t>
            </a:r>
            <a:r>
              <a:rPr lang="en-US" sz="1600" dirty="0"/>
              <a:t>to make it more suitable for a given task and a specific observer.</a:t>
            </a:r>
            <a:endParaRPr sz="1600" dirty="0"/>
          </a:p>
        </p:txBody>
      </p:sp>
      <p:sp>
        <p:nvSpPr>
          <p:cNvPr id="1542" name="Shape 1542"/>
          <p:cNvSpPr txBox="1">
            <a:spLocks noGrp="1"/>
          </p:cNvSpPr>
          <p:nvPr>
            <p:ph type="title"/>
          </p:nvPr>
        </p:nvSpPr>
        <p:spPr>
          <a:xfrm>
            <a:off x="457200" y="57150"/>
            <a:ext cx="6408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What is Image Enhancement?</a:t>
            </a:r>
            <a:endParaRPr lang="en-US" dirty="0"/>
          </a:p>
        </p:txBody>
      </p:sp>
      <p:sp>
        <p:nvSpPr>
          <p:cNvPr id="1544" name="Shape 1544"/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896626"/>
            <a:ext cx="3855750" cy="192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1462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Shape 1541"/>
          <p:cNvSpPr txBox="1">
            <a:spLocks noGrp="1"/>
          </p:cNvSpPr>
          <p:nvPr>
            <p:ph type="body" idx="1"/>
          </p:nvPr>
        </p:nvSpPr>
        <p:spPr>
          <a:xfrm>
            <a:off x="232350" y="977429"/>
            <a:ext cx="7082850" cy="37279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dirty="0" smtClean="0"/>
              <a:t>Let r denote a discrete random variable representing intensity value in the range [0 , L-1].</a:t>
            </a:r>
          </a:p>
          <a:p>
            <a:r>
              <a:rPr lang="en-US" sz="1800" dirty="0" smtClean="0"/>
              <a:t>Let p(</a:t>
            </a:r>
            <a:r>
              <a:rPr lang="en-US" sz="1800" dirty="0" err="1" smtClean="0"/>
              <a:t>r</a:t>
            </a:r>
            <a:r>
              <a:rPr lang="en-US" sz="1800" baseline="-25000" dirty="0" err="1" smtClean="0"/>
              <a:t>i</a:t>
            </a:r>
            <a:r>
              <a:rPr lang="en-US" sz="1800" dirty="0" smtClean="0"/>
              <a:t>) denote normalized histogram component corresponding to value </a:t>
            </a:r>
            <a:r>
              <a:rPr lang="en-US" sz="1800" dirty="0" err="1" smtClean="0"/>
              <a:t>r</a:t>
            </a:r>
            <a:r>
              <a:rPr lang="en-US" sz="1800" baseline="-25000" dirty="0" err="1" smtClean="0"/>
              <a:t>i</a:t>
            </a:r>
            <a:r>
              <a:rPr lang="en-US" sz="1800" dirty="0" smtClean="0"/>
              <a:t>.</a:t>
            </a:r>
          </a:p>
          <a:p>
            <a:r>
              <a:rPr lang="en-US" sz="1800" dirty="0" smtClean="0"/>
              <a:t>We may view </a:t>
            </a:r>
            <a:r>
              <a:rPr lang="en-US" sz="1800" dirty="0"/>
              <a:t>p(</a:t>
            </a:r>
            <a:r>
              <a:rPr lang="en-US" sz="1800" dirty="0" err="1"/>
              <a:t>r</a:t>
            </a:r>
            <a:r>
              <a:rPr lang="en-US" sz="1800" baseline="-25000" dirty="0" err="1"/>
              <a:t>i</a:t>
            </a:r>
            <a:r>
              <a:rPr lang="en-US" sz="1800" dirty="0"/>
              <a:t>) </a:t>
            </a:r>
            <a:r>
              <a:rPr lang="en-US" sz="1800" dirty="0" smtClean="0"/>
              <a:t>as an estimate of the probability that intensity </a:t>
            </a:r>
            <a:r>
              <a:rPr lang="en-US" sz="1800" dirty="0" err="1" smtClean="0"/>
              <a:t>r</a:t>
            </a:r>
            <a:r>
              <a:rPr lang="en-US" sz="1800" baseline="-25000" dirty="0" err="1" smtClean="0"/>
              <a:t>i</a:t>
            </a:r>
            <a:r>
              <a:rPr lang="en-US" sz="1800" dirty="0" smtClean="0"/>
              <a:t> occurs in the image from the histogram.</a:t>
            </a:r>
          </a:p>
          <a:p>
            <a:r>
              <a:rPr lang="en-US" sz="1800" dirty="0" smtClean="0"/>
              <a:t>The mean (average intensity) is expressed as:  </a:t>
            </a:r>
            <a:endParaRPr sz="1800" dirty="0"/>
          </a:p>
        </p:txBody>
      </p:sp>
      <p:sp>
        <p:nvSpPr>
          <p:cNvPr id="1542" name="Shape 1542"/>
          <p:cNvSpPr txBox="1">
            <a:spLocks noGrp="1"/>
          </p:cNvSpPr>
          <p:nvPr>
            <p:ph type="title"/>
          </p:nvPr>
        </p:nvSpPr>
        <p:spPr>
          <a:xfrm>
            <a:off x="457200" y="133350"/>
            <a:ext cx="6408300" cy="9202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Histogram Statistics For Image Enhancement</a:t>
            </a:r>
            <a:endParaRPr lang="en-US" dirty="0"/>
          </a:p>
        </p:txBody>
      </p:sp>
      <p:sp>
        <p:nvSpPr>
          <p:cNvPr id="1544" name="Shape 1544"/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3384062"/>
            <a:ext cx="2571232" cy="118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9687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Shape 1542"/>
          <p:cNvSpPr txBox="1">
            <a:spLocks noGrp="1"/>
          </p:cNvSpPr>
          <p:nvPr>
            <p:ph type="title"/>
          </p:nvPr>
        </p:nvSpPr>
        <p:spPr>
          <a:xfrm>
            <a:off x="76200" y="57150"/>
            <a:ext cx="7620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900" dirty="0" smtClean="0"/>
              <a:t>Example: Scanning Electron Microscope</a:t>
            </a:r>
            <a:endParaRPr lang="en-US" sz="2900" dirty="0"/>
          </a:p>
        </p:txBody>
      </p:sp>
      <p:sp>
        <p:nvSpPr>
          <p:cNvPr id="1544" name="Shape 1544"/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23950"/>
            <a:ext cx="6547064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7125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Shape 1542"/>
          <p:cNvSpPr txBox="1">
            <a:spLocks noGrp="1"/>
          </p:cNvSpPr>
          <p:nvPr>
            <p:ph type="title"/>
          </p:nvPr>
        </p:nvSpPr>
        <p:spPr>
          <a:xfrm>
            <a:off x="457200" y="57150"/>
            <a:ext cx="6408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Example: Digital Photography</a:t>
            </a:r>
            <a:endParaRPr lang="en-US" dirty="0"/>
          </a:p>
        </p:txBody>
      </p:sp>
      <p:sp>
        <p:nvSpPr>
          <p:cNvPr id="1544" name="Shape 1544"/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352550"/>
            <a:ext cx="2465921" cy="28463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1352550"/>
            <a:ext cx="2465921" cy="284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1222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Shape 1542"/>
          <p:cNvSpPr txBox="1">
            <a:spLocks noGrp="1"/>
          </p:cNvSpPr>
          <p:nvPr>
            <p:ph type="title"/>
          </p:nvPr>
        </p:nvSpPr>
        <p:spPr>
          <a:xfrm>
            <a:off x="457200" y="57150"/>
            <a:ext cx="6408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Example: </a:t>
            </a:r>
            <a:r>
              <a:rPr lang="en-US" dirty="0"/>
              <a:t>Iris Recognition</a:t>
            </a:r>
          </a:p>
        </p:txBody>
      </p:sp>
      <p:sp>
        <p:nvSpPr>
          <p:cNvPr id="1544" name="Shape 1544"/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28" y="1352550"/>
            <a:ext cx="3009874" cy="30100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626" y="1352550"/>
            <a:ext cx="3009874" cy="301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4431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Shape 1480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6. </a:t>
            </a:r>
            <a:br>
              <a:rPr lang="en" dirty="0" smtClean="0"/>
            </a:br>
            <a:r>
              <a:rPr lang="en" dirty="0" smtClean="0"/>
              <a:t>Applications of Histogram Processing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305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Shape 1485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6408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hu-HU" dirty="0" smtClean="0"/>
              <a:t>Applications</a:t>
            </a:r>
            <a:endParaRPr dirty="0"/>
          </a:p>
        </p:txBody>
      </p:sp>
      <p:sp>
        <p:nvSpPr>
          <p:cNvPr id="1487" name="Shape 1487"/>
          <p:cNvSpPr txBox="1">
            <a:spLocks noGrp="1"/>
          </p:cNvSpPr>
          <p:nvPr>
            <p:ph type="body" idx="1"/>
          </p:nvPr>
        </p:nvSpPr>
        <p:spPr>
          <a:xfrm>
            <a:off x="533400" y="1352550"/>
            <a:ext cx="6248400" cy="21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itchFamily="34" charset="0"/>
              <a:buChar char="•"/>
            </a:pPr>
            <a:r>
              <a:rPr lang="hu-HU" sz="1800" dirty="0" smtClean="0">
                <a:latin typeface="Times New Roman" pitchFamily="18" charset="0"/>
                <a:cs typeface="Times New Roman" pitchFamily="18" charset="0"/>
              </a:rPr>
              <a:t>CT lung studies</a:t>
            </a:r>
          </a:p>
          <a:p>
            <a:pPr>
              <a:buFont typeface="Arial" pitchFamily="34" charset="0"/>
              <a:buChar char="•"/>
            </a:pPr>
            <a:r>
              <a:rPr lang="hu-HU" sz="1800" dirty="0" smtClean="0">
                <a:latin typeface="Times New Roman" pitchFamily="18" charset="0"/>
                <a:cs typeface="Times New Roman" pitchFamily="18" charset="0"/>
              </a:rPr>
              <a:t>Thresholding</a:t>
            </a: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hu-HU" sz="1800" dirty="0" smtClean="0">
                <a:latin typeface="Times New Roman" pitchFamily="18" charset="0"/>
                <a:cs typeface="Times New Roman" pitchFamily="18" charset="0"/>
              </a:rPr>
              <a:t>Normalization of MRI images</a:t>
            </a:r>
          </a:p>
          <a:p>
            <a:pPr>
              <a:buFont typeface="Arial" pitchFamily="34" charset="0"/>
              <a:buChar char="•"/>
            </a:pPr>
            <a:r>
              <a:rPr lang="hu-HU" sz="1800" dirty="0" smtClean="0">
                <a:latin typeface="Times New Roman" pitchFamily="18" charset="0"/>
                <a:cs typeface="Times New Roman" pitchFamily="18" charset="0"/>
              </a:rPr>
              <a:t>Presentation of high dynamic images (IR, CT)</a:t>
            </a:r>
          </a:p>
          <a:p>
            <a:endParaRPr lang="en-US" sz="1800" dirty="0"/>
          </a:p>
        </p:txBody>
      </p:sp>
      <p:sp>
        <p:nvSpPr>
          <p:cNvPr id="1489" name="Shape 1489"/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264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48</a:t>
            </a:fld>
            <a:endParaRPr lang="en"/>
          </a:p>
        </p:txBody>
      </p:sp>
      <p:sp>
        <p:nvSpPr>
          <p:cNvPr id="4" name="Rectangle 3"/>
          <p:cNvSpPr/>
          <p:nvPr/>
        </p:nvSpPr>
        <p:spPr>
          <a:xfrm>
            <a:off x="2714612" y="428610"/>
            <a:ext cx="27860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 smtClean="0"/>
              <a:t>CT lung studies</a:t>
            </a:r>
            <a:endParaRPr lang="en-IN" dirty="0"/>
          </a:p>
        </p:txBody>
      </p:sp>
      <p:pic>
        <p:nvPicPr>
          <p:cNvPr id="5" name="Picture 18" descr="c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85918" y="857238"/>
            <a:ext cx="5164156" cy="1571636"/>
          </a:xfrm>
          <a:prstGeom prst="rect">
            <a:avLst/>
          </a:prstGeom>
          <a:noFill/>
          <a:ln/>
        </p:spPr>
      </p:pic>
      <p:pic>
        <p:nvPicPr>
          <p:cNvPr id="6" name="Picture 25" descr="chestct_raw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57158" y="2571750"/>
            <a:ext cx="2500330" cy="2071702"/>
          </a:xfrm>
          <a:prstGeom prst="rect">
            <a:avLst/>
          </a:prstGeom>
          <a:noFill/>
          <a:ln/>
        </p:spPr>
      </p:pic>
      <p:pic>
        <p:nvPicPr>
          <p:cNvPr id="7" name="Picture 29" descr="chestct_raw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071802" y="2571750"/>
            <a:ext cx="2714644" cy="2000264"/>
          </a:xfrm>
          <a:prstGeom prst="rect">
            <a:avLst/>
          </a:prstGeom>
          <a:noFill/>
          <a:ln/>
        </p:spPr>
      </p:pic>
      <p:pic>
        <p:nvPicPr>
          <p:cNvPr id="8" name="Picture 27" descr="chestct_clahe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29322" y="2643188"/>
            <a:ext cx="2808288" cy="1857388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433347445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49</a:t>
            </a:fld>
            <a:endParaRPr lang="en"/>
          </a:p>
        </p:txBody>
      </p:sp>
      <p:pic>
        <p:nvPicPr>
          <p:cNvPr id="3" name="Picture 4" descr="wdg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42976" y="834652"/>
            <a:ext cx="2000264" cy="1789471"/>
          </a:xfrm>
          <a:prstGeom prst="rect">
            <a:avLst/>
          </a:prstGeom>
          <a:noFill/>
          <a:ln/>
        </p:spPr>
      </p:pic>
      <p:pic>
        <p:nvPicPr>
          <p:cNvPr id="4" name="Picture 5" descr="wdg2hst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929058" y="714362"/>
            <a:ext cx="3571900" cy="1979613"/>
          </a:xfrm>
          <a:prstGeom prst="rect">
            <a:avLst/>
          </a:prstGeom>
          <a:noFill/>
          <a:ln/>
        </p:spPr>
      </p:pic>
      <p:pic>
        <p:nvPicPr>
          <p:cNvPr id="5" name="Picture 6" descr="wdg2hst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29058" y="2857502"/>
            <a:ext cx="3673473" cy="1785950"/>
          </a:xfrm>
          <a:prstGeom prst="rect">
            <a:avLst/>
          </a:prstGeom>
          <a:noFill/>
        </p:spPr>
      </p:pic>
      <p:pic>
        <p:nvPicPr>
          <p:cNvPr id="6" name="Picture 7" descr="wdg2thr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28662" y="2859672"/>
            <a:ext cx="2379661" cy="1802816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928926" y="285734"/>
            <a:ext cx="12186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 smtClean="0"/>
              <a:t>Thresholding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9620438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sp>
        <p:nvSpPr>
          <p:cNvPr id="6" name="Shape 1495"/>
          <p:cNvSpPr txBox="1">
            <a:spLocks/>
          </p:cNvSpPr>
          <p:nvPr/>
        </p:nvSpPr>
        <p:spPr>
          <a:xfrm>
            <a:off x="381000" y="468796"/>
            <a:ext cx="8382000" cy="3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</a:pPr>
            <a:endParaRPr lang="en-US" sz="1700" b="1" dirty="0">
              <a:solidFill>
                <a:srgbClr val="266D78"/>
              </a:solidFill>
              <a:latin typeface="Muli Light"/>
              <a:sym typeface="Muli Light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</a:pPr>
            <a:r>
              <a:rPr lang="en-US" sz="1700" dirty="0">
                <a:solidFill>
                  <a:srgbClr val="266D78"/>
                </a:solidFill>
                <a:latin typeface="Muli Light"/>
                <a:sym typeface="Muli Light"/>
              </a:rPr>
              <a:t>Image (left) has 256 distinct gray levels (8 bits)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</a:pPr>
            <a:r>
              <a:rPr lang="en-US" sz="1700" dirty="0" smtClean="0">
                <a:solidFill>
                  <a:srgbClr val="266D78"/>
                </a:solidFill>
                <a:latin typeface="Muli Light"/>
                <a:sym typeface="Muli Light"/>
              </a:rPr>
              <a:t>Histogram shows </a:t>
            </a:r>
            <a:r>
              <a:rPr lang="en-US" sz="1700" dirty="0">
                <a:solidFill>
                  <a:srgbClr val="266D78"/>
                </a:solidFill>
                <a:latin typeface="Muli Light"/>
                <a:sym typeface="Muli Light"/>
              </a:rPr>
              <a:t>frequency </a:t>
            </a:r>
            <a:r>
              <a:rPr lang="en-US" sz="1700" dirty="0" smtClean="0">
                <a:solidFill>
                  <a:srgbClr val="266D78"/>
                </a:solidFill>
                <a:latin typeface="Muli Light"/>
                <a:sym typeface="Muli Light"/>
              </a:rPr>
              <a:t>(</a:t>
            </a:r>
            <a:r>
              <a:rPr lang="en-US" sz="1700" dirty="0">
                <a:solidFill>
                  <a:srgbClr val="266D78"/>
                </a:solidFill>
                <a:latin typeface="Muli Light"/>
                <a:sym typeface="Muli Light"/>
              </a:rPr>
              <a:t>x</a:t>
            </a:r>
            <a:r>
              <a:rPr lang="en-US" sz="1700" dirty="0" smtClean="0">
                <a:solidFill>
                  <a:srgbClr val="266D78"/>
                </a:solidFill>
                <a:latin typeface="Muli Light"/>
                <a:sym typeface="Muli Light"/>
              </a:rPr>
              <a:t> </a:t>
            </a:r>
            <a:r>
              <a:rPr lang="en-US" sz="1700" dirty="0">
                <a:solidFill>
                  <a:srgbClr val="266D78"/>
                </a:solidFill>
                <a:latin typeface="Muli Light"/>
                <a:sym typeface="Muli Light"/>
              </a:rPr>
              <a:t>times) </a:t>
            </a:r>
            <a:r>
              <a:rPr lang="en-US" sz="1700" dirty="0" smtClean="0">
                <a:solidFill>
                  <a:srgbClr val="266D78"/>
                </a:solidFill>
                <a:latin typeface="Muli Light"/>
                <a:sym typeface="Muli Light"/>
              </a:rPr>
              <a:t>each gray </a:t>
            </a:r>
            <a:r>
              <a:rPr lang="en-US" sz="1700" dirty="0">
                <a:solidFill>
                  <a:srgbClr val="266D78"/>
                </a:solidFill>
                <a:latin typeface="Muli Light"/>
                <a:sym typeface="Muli Light"/>
              </a:rPr>
              <a:t>level </a:t>
            </a:r>
            <a:r>
              <a:rPr lang="en-US" sz="1700" dirty="0" smtClean="0">
                <a:solidFill>
                  <a:srgbClr val="266D78"/>
                </a:solidFill>
                <a:latin typeface="Muli Light"/>
                <a:sym typeface="Muli Light"/>
              </a:rPr>
              <a:t>(</a:t>
            </a:r>
            <a:r>
              <a:rPr lang="en-US" sz="1700" b="1" dirty="0" smtClean="0">
                <a:solidFill>
                  <a:srgbClr val="266D78"/>
                </a:solidFill>
                <a:latin typeface="Muli Light"/>
                <a:sym typeface="Muli Light"/>
              </a:rPr>
              <a:t>intensity values</a:t>
            </a:r>
            <a:r>
              <a:rPr lang="en-US" sz="1700" dirty="0" smtClean="0">
                <a:solidFill>
                  <a:srgbClr val="266D78"/>
                </a:solidFill>
                <a:latin typeface="Muli Light"/>
                <a:sym typeface="Muli Light"/>
              </a:rPr>
              <a:t>)</a:t>
            </a:r>
            <a:r>
              <a:rPr lang="en-US" sz="1700" dirty="0">
                <a:solidFill>
                  <a:srgbClr val="266D78"/>
                </a:solidFill>
                <a:latin typeface="Muli Light"/>
                <a:sym typeface="Muli Light"/>
              </a:rPr>
              <a:t> </a:t>
            </a:r>
            <a:r>
              <a:rPr lang="en-US" sz="1700" dirty="0" smtClean="0">
                <a:solidFill>
                  <a:srgbClr val="266D78"/>
                </a:solidFill>
                <a:latin typeface="Muli Light"/>
                <a:sym typeface="Muli Light"/>
              </a:rPr>
              <a:t>occurs.</a:t>
            </a:r>
            <a:endParaRPr lang="en-US" sz="17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52" b="11009"/>
          <a:stretch/>
        </p:blipFill>
        <p:spPr bwMode="auto">
          <a:xfrm>
            <a:off x="1214574" y="2038350"/>
            <a:ext cx="6562451" cy="2502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222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50</a:t>
            </a:fld>
            <a:endParaRPr lang="en"/>
          </a:p>
        </p:txBody>
      </p:sp>
      <p:sp>
        <p:nvSpPr>
          <p:cNvPr id="4" name="Rectangle 3"/>
          <p:cNvSpPr/>
          <p:nvPr/>
        </p:nvSpPr>
        <p:spPr>
          <a:xfrm>
            <a:off x="2928926" y="357172"/>
            <a:ext cx="25330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 smtClean="0"/>
              <a:t>Normalization of MRI images </a:t>
            </a:r>
            <a:endParaRPr lang="en-US" dirty="0" smtClean="0"/>
          </a:p>
          <a:p>
            <a:endParaRPr lang="en-IN" dirty="0"/>
          </a:p>
        </p:txBody>
      </p:sp>
      <p:pic>
        <p:nvPicPr>
          <p:cNvPr id="5" name="Picture 14" descr="22598_002_T1_2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1136" y="1285866"/>
            <a:ext cx="2571750" cy="2438400"/>
          </a:xfrm>
          <a:prstGeom prst="rect">
            <a:avLst/>
          </a:prstGeom>
          <a:noFill/>
        </p:spPr>
      </p:pic>
      <p:pic>
        <p:nvPicPr>
          <p:cNvPr id="6" name="Picture 15" descr="02242_002_T1_3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43240" y="1357304"/>
            <a:ext cx="2592387" cy="2454275"/>
          </a:xfrm>
          <a:prstGeom prst="rect">
            <a:avLst/>
          </a:prstGeom>
          <a:noFill/>
        </p:spPr>
      </p:pic>
      <p:pic>
        <p:nvPicPr>
          <p:cNvPr id="7" name="Picture 16" descr="02060_002_T1_2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07065" y="1357304"/>
            <a:ext cx="2590800" cy="24558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7699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Advantages &amp; Disadvantages of Histogram Processing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99827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Shape 1494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6408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 smtClean="0"/>
              <a:t>Advantages</a:t>
            </a:r>
            <a:endParaRPr u="sng" dirty="0"/>
          </a:p>
        </p:txBody>
      </p:sp>
      <p:sp>
        <p:nvSpPr>
          <p:cNvPr id="1495" name="Shape 1495"/>
          <p:cNvSpPr txBox="1">
            <a:spLocks noGrp="1"/>
          </p:cNvSpPr>
          <p:nvPr>
            <p:ph type="body" idx="1"/>
          </p:nvPr>
        </p:nvSpPr>
        <p:spPr>
          <a:xfrm>
            <a:off x="457200" y="895350"/>
            <a:ext cx="6781800" cy="3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sz="1800" dirty="0" smtClean="0"/>
              <a:t>Choosing the threshold value for </a:t>
            </a:r>
            <a:r>
              <a:rPr lang="en-IN" sz="1800" dirty="0" err="1" smtClean="0"/>
              <a:t>thresholding</a:t>
            </a:r>
            <a:r>
              <a:rPr lang="en-IN" sz="1800" dirty="0" smtClean="0"/>
              <a:t> an image.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1800" dirty="0" smtClean="0"/>
              <a:t>Enhancing the contrast of an image.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fr-FR" sz="1800" dirty="0" err="1" smtClean="0"/>
              <a:t>Automatic</a:t>
            </a:r>
            <a:r>
              <a:rPr lang="fr-FR" sz="1800" dirty="0" smtClean="0"/>
              <a:t> techniques for image </a:t>
            </a:r>
            <a:r>
              <a:rPr lang="fr-FR" sz="1800" dirty="0" err="1" smtClean="0"/>
              <a:t>enhancement</a:t>
            </a:r>
            <a:r>
              <a:rPr lang="fr-FR" sz="18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1800" dirty="0" smtClean="0"/>
              <a:t>Par Sectioning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1800" dirty="0" smtClean="0"/>
              <a:t>Odd Sectioning.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1800" dirty="0" smtClean="0"/>
              <a:t>Histogram Expansion.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1800" dirty="0" smtClean="0"/>
              <a:t>Reduction of Image Noise</a:t>
            </a:r>
            <a:r>
              <a:rPr lang="en-US" sz="16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 smtClean="0"/>
              <a:t>Helps </a:t>
            </a:r>
            <a:r>
              <a:rPr lang="en-US" sz="1800" dirty="0"/>
              <a:t>avoid taking over‐exposed </a:t>
            </a:r>
            <a:r>
              <a:rPr lang="en-US" sz="1800" dirty="0" smtClean="0"/>
              <a:t>pictures.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 smtClean="0"/>
              <a:t>Also </a:t>
            </a:r>
            <a:r>
              <a:rPr lang="en-US" sz="1800" dirty="0"/>
              <a:t>easier to detect types of processing previously applied </a:t>
            </a:r>
            <a:r>
              <a:rPr lang="en-US" sz="1800" dirty="0" smtClean="0"/>
              <a:t>to image</a:t>
            </a:r>
            <a:endParaRPr lang="en-US" sz="1800" dirty="0"/>
          </a:p>
          <a:p>
            <a:pPr marL="285750" indent="-285750">
              <a:buFont typeface="Arial" pitchFamily="34" charset="0"/>
              <a:buChar char="•"/>
            </a:pPr>
            <a:endParaRPr sz="1700" b="1" dirty="0"/>
          </a:p>
        </p:txBody>
      </p:sp>
      <p:sp>
        <p:nvSpPr>
          <p:cNvPr id="1497" name="Shape 149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321377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350"/>
            <a:ext cx="6408300" cy="857400"/>
          </a:xfrm>
        </p:spPr>
        <p:txBody>
          <a:bodyPr/>
          <a:lstStyle/>
          <a:p>
            <a:r>
              <a:rPr lang="en-US" u="sng" dirty="0" smtClean="0"/>
              <a:t>Disadvantages</a:t>
            </a:r>
            <a:endParaRPr lang="en-US" u="sn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047750"/>
            <a:ext cx="6858000" cy="3495300"/>
          </a:xfrm>
        </p:spPr>
        <p:txBody>
          <a:bodyPr/>
          <a:lstStyle/>
          <a:p>
            <a:r>
              <a:rPr lang="en-IN" sz="1800" dirty="0" smtClean="0"/>
              <a:t>Computationally very slow.</a:t>
            </a:r>
          </a:p>
          <a:p>
            <a:r>
              <a:rPr lang="en-US" sz="1800" dirty="0" smtClean="0"/>
              <a:t>Problems with odd sectioning</a:t>
            </a:r>
          </a:p>
          <a:p>
            <a:r>
              <a:rPr lang="en-IN" sz="1800" dirty="0" smtClean="0"/>
              <a:t>Chances of Histogram Expansion method failure.</a:t>
            </a:r>
          </a:p>
          <a:p>
            <a:r>
              <a:rPr lang="en-IN" sz="1800" dirty="0" smtClean="0"/>
              <a:t>Par Sectioning is not easy to implement.</a:t>
            </a:r>
          </a:p>
          <a:p>
            <a:r>
              <a:rPr lang="en-IN" sz="1800" dirty="0" smtClean="0"/>
              <a:t>Image Adjusting is complicated</a:t>
            </a:r>
            <a:endParaRPr lang="en-US" sz="17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53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8779156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54</a:t>
            </a:fld>
            <a:endParaRPr lang="e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980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55</a:t>
            </a:fld>
            <a:endParaRPr lang="e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986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56</a:t>
            </a:fld>
            <a:endParaRPr lang="e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632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57</a:t>
            </a:fld>
            <a:endParaRPr lang="e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161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Shape 1702"/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1703" name="Shape 1703"/>
          <p:cNvSpPr txBox="1">
            <a:spLocks noGrp="1"/>
          </p:cNvSpPr>
          <p:nvPr>
            <p:ph type="ctrTitle" idx="4294967295"/>
          </p:nvPr>
        </p:nvSpPr>
        <p:spPr>
          <a:xfrm>
            <a:off x="1141750" y="1198272"/>
            <a:ext cx="4024200" cy="76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1704" name="Shape 1704"/>
          <p:cNvSpPr txBox="1">
            <a:spLocks noGrp="1"/>
          </p:cNvSpPr>
          <p:nvPr>
            <p:ph type="subTitle" idx="4294967295"/>
          </p:nvPr>
        </p:nvSpPr>
        <p:spPr>
          <a:xfrm>
            <a:off x="1141750" y="1936647"/>
            <a:ext cx="4024200" cy="20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latin typeface="Muli"/>
                <a:ea typeface="Muli"/>
                <a:cs typeface="Muli"/>
                <a:sym typeface="Muli"/>
              </a:rPr>
              <a:t>Any </a:t>
            </a:r>
            <a:r>
              <a:rPr lang="en" b="1">
                <a:latin typeface="Muli"/>
                <a:ea typeface="Muli"/>
                <a:cs typeface="Muli"/>
                <a:sym typeface="Muli"/>
              </a:rPr>
              <a:t>questions</a:t>
            </a:r>
            <a:r>
              <a:rPr lang="en" b="1" smtClean="0">
                <a:latin typeface="Muli"/>
                <a:ea typeface="Muli"/>
                <a:cs typeface="Muli"/>
                <a:sym typeface="Muli"/>
              </a:rPr>
              <a:t>?</a:t>
            </a:r>
            <a:endParaRPr dirty="0"/>
          </a:p>
        </p:txBody>
      </p:sp>
      <p:grpSp>
        <p:nvGrpSpPr>
          <p:cNvPr id="1705" name="Shape 1705"/>
          <p:cNvGrpSpPr/>
          <p:nvPr/>
        </p:nvGrpSpPr>
        <p:grpSpPr>
          <a:xfrm>
            <a:off x="5292257" y="1331149"/>
            <a:ext cx="2350291" cy="2172779"/>
            <a:chOff x="5975075" y="2327500"/>
            <a:chExt cx="420100" cy="388350"/>
          </a:xfrm>
        </p:grpSpPr>
        <p:sp>
          <p:nvSpPr>
            <p:cNvPr id="1706" name="Shape 1706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66D78"/>
                </a:solidFill>
              </a:endParaRPr>
            </a:p>
          </p:txBody>
        </p:sp>
        <p:sp>
          <p:nvSpPr>
            <p:cNvPr id="1707" name="Shape 170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66D78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5" name="Shape 1495"/>
          <p:cNvSpPr txBox="1">
            <a:spLocks noGrp="1"/>
          </p:cNvSpPr>
          <p:nvPr>
            <p:ph type="body" idx="1"/>
          </p:nvPr>
        </p:nvSpPr>
        <p:spPr>
          <a:xfrm>
            <a:off x="609600" y="438150"/>
            <a:ext cx="6408300" cy="32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</a:pPr>
            <a:r>
              <a:rPr lang="en-US" sz="1700" dirty="0" smtClean="0">
                <a:solidFill>
                  <a:srgbClr val="266D78"/>
                </a:solidFill>
                <a:latin typeface="Muli Light"/>
                <a:sym typeface="Muli Light"/>
              </a:rPr>
              <a:t>Image with gray levels[0 to L-1] is a discrete function :</a:t>
            </a:r>
          </a:p>
          <a:p>
            <a:pPr marL="0" lvl="4" indent="0">
              <a:buClr>
                <a:schemeClr val="accent1">
                  <a:lumMod val="75000"/>
                </a:schemeClr>
              </a:buClr>
              <a:buNone/>
            </a:pPr>
            <a:r>
              <a:rPr lang="en-US" sz="1700" dirty="0" smtClean="0">
                <a:solidFill>
                  <a:srgbClr val="266D78"/>
                </a:solidFill>
                <a:latin typeface="Muli Light"/>
                <a:sym typeface="Muli Light"/>
              </a:rPr>
              <a:t>		</a:t>
            </a:r>
          </a:p>
          <a:p>
            <a:pPr marL="0" lvl="4" indent="0">
              <a:buClr>
                <a:schemeClr val="accent1">
                  <a:lumMod val="75000"/>
                </a:schemeClr>
              </a:buClr>
              <a:buNone/>
            </a:pPr>
            <a:r>
              <a:rPr lang="en-US" sz="1700" dirty="0">
                <a:solidFill>
                  <a:srgbClr val="266D78"/>
                </a:solidFill>
                <a:latin typeface="Muli Light"/>
                <a:sym typeface="Muli Light"/>
              </a:rPr>
              <a:t>	</a:t>
            </a:r>
            <a:r>
              <a:rPr lang="en-US" sz="1700" dirty="0" smtClean="0">
                <a:solidFill>
                  <a:srgbClr val="266D78"/>
                </a:solidFill>
                <a:latin typeface="Muli Light"/>
                <a:sym typeface="Muli Light"/>
              </a:rPr>
              <a:t>	h(</a:t>
            </a:r>
            <a:r>
              <a:rPr lang="en-US" sz="1700" dirty="0" err="1" smtClean="0">
                <a:solidFill>
                  <a:srgbClr val="266D78"/>
                </a:solidFill>
                <a:latin typeface="Muli Light"/>
                <a:sym typeface="Muli Light"/>
              </a:rPr>
              <a:t>r</a:t>
            </a:r>
            <a:r>
              <a:rPr lang="en-US" sz="1700" baseline="-25000" dirty="0" err="1" smtClean="0">
                <a:solidFill>
                  <a:srgbClr val="266D78"/>
                </a:solidFill>
                <a:latin typeface="Muli Light"/>
                <a:sym typeface="Muli Light"/>
              </a:rPr>
              <a:t>k</a:t>
            </a:r>
            <a:r>
              <a:rPr lang="en-US" sz="1700" baseline="-25000" dirty="0" smtClean="0">
                <a:solidFill>
                  <a:srgbClr val="266D78"/>
                </a:solidFill>
                <a:latin typeface="Muli Light"/>
                <a:sym typeface="Muli Light"/>
              </a:rPr>
              <a:t> </a:t>
            </a:r>
            <a:r>
              <a:rPr lang="en-US" sz="1700" dirty="0" smtClean="0">
                <a:solidFill>
                  <a:srgbClr val="266D78"/>
                </a:solidFill>
                <a:latin typeface="Muli Light"/>
                <a:sym typeface="Muli Light"/>
              </a:rPr>
              <a:t>) = </a:t>
            </a:r>
            <a:r>
              <a:rPr lang="en-US" sz="1700" dirty="0" err="1" smtClean="0">
                <a:solidFill>
                  <a:srgbClr val="266D78"/>
                </a:solidFill>
                <a:latin typeface="Muli Light"/>
                <a:sym typeface="Muli Light"/>
              </a:rPr>
              <a:t>n</a:t>
            </a:r>
            <a:r>
              <a:rPr lang="en-US" sz="1700" baseline="-25000" dirty="0" err="1" smtClean="0">
                <a:solidFill>
                  <a:srgbClr val="266D78"/>
                </a:solidFill>
                <a:latin typeface="Muli Light"/>
                <a:sym typeface="Muli Light"/>
              </a:rPr>
              <a:t>k</a:t>
            </a:r>
            <a:endParaRPr lang="en-US" sz="1700" baseline="-25000" dirty="0" smtClean="0">
              <a:solidFill>
                <a:srgbClr val="266D78"/>
              </a:solidFill>
              <a:latin typeface="Muli Light"/>
              <a:sym typeface="Muli Light"/>
            </a:endParaRPr>
          </a:p>
          <a:p>
            <a:pPr marL="0" lvl="4" indent="0">
              <a:buClr>
                <a:schemeClr val="accent1">
                  <a:lumMod val="75000"/>
                </a:schemeClr>
              </a:buClr>
              <a:buNone/>
            </a:pPr>
            <a:endParaRPr lang="en-US" sz="1700" baseline="-25000" dirty="0">
              <a:solidFill>
                <a:srgbClr val="266D78"/>
              </a:solidFill>
              <a:latin typeface="Muli Light"/>
              <a:sym typeface="Muli Light"/>
            </a:endParaRPr>
          </a:p>
          <a:p>
            <a:pPr marL="0" lvl="4" indent="0">
              <a:buClr>
                <a:schemeClr val="accent1">
                  <a:lumMod val="75000"/>
                </a:schemeClr>
              </a:buClr>
              <a:buNone/>
            </a:pPr>
            <a:r>
              <a:rPr lang="en-US" sz="1700" baseline="-25000" dirty="0" smtClean="0">
                <a:solidFill>
                  <a:srgbClr val="266D78"/>
                </a:solidFill>
                <a:latin typeface="Muli Light"/>
                <a:sym typeface="Muli Light"/>
              </a:rPr>
              <a:t>	</a:t>
            </a:r>
            <a:r>
              <a:rPr lang="en-US" sz="1700" dirty="0" smtClean="0">
                <a:solidFill>
                  <a:srgbClr val="266D78"/>
                </a:solidFill>
                <a:latin typeface="Muli Light"/>
                <a:sym typeface="Muli Light"/>
              </a:rPr>
              <a:t>Where </a:t>
            </a:r>
            <a:r>
              <a:rPr lang="en-US" sz="1700" dirty="0" err="1">
                <a:solidFill>
                  <a:srgbClr val="266D78"/>
                </a:solidFill>
                <a:latin typeface="Muli Light"/>
                <a:sym typeface="Muli Light"/>
              </a:rPr>
              <a:t>r</a:t>
            </a:r>
            <a:r>
              <a:rPr lang="en-US" sz="1700" baseline="-25000" dirty="0" err="1">
                <a:solidFill>
                  <a:srgbClr val="266D78"/>
                </a:solidFill>
                <a:latin typeface="Muli Light"/>
                <a:sym typeface="Muli Light"/>
              </a:rPr>
              <a:t>k</a:t>
            </a:r>
            <a:r>
              <a:rPr lang="en-US" sz="1700" dirty="0" smtClean="0">
                <a:solidFill>
                  <a:srgbClr val="266D78"/>
                </a:solidFill>
                <a:latin typeface="Muli Light"/>
                <a:sym typeface="Muli Light"/>
              </a:rPr>
              <a:t> is the </a:t>
            </a:r>
            <a:r>
              <a:rPr lang="en-US" sz="1700" dirty="0" err="1" smtClean="0">
                <a:solidFill>
                  <a:srgbClr val="266D78"/>
                </a:solidFill>
                <a:latin typeface="Muli Light"/>
                <a:sym typeface="Muli Light"/>
              </a:rPr>
              <a:t>kth</a:t>
            </a:r>
            <a:r>
              <a:rPr lang="en-US" sz="1700" dirty="0" smtClean="0">
                <a:solidFill>
                  <a:srgbClr val="266D78"/>
                </a:solidFill>
                <a:latin typeface="Muli Light"/>
                <a:sym typeface="Muli Light"/>
              </a:rPr>
              <a:t> gray level and</a:t>
            </a:r>
          </a:p>
          <a:p>
            <a:pPr marL="0" lvl="4" indent="0">
              <a:buClr>
                <a:schemeClr val="accent1">
                  <a:lumMod val="75000"/>
                </a:schemeClr>
              </a:buClr>
              <a:buNone/>
            </a:pPr>
            <a:r>
              <a:rPr lang="en-US" sz="1700" dirty="0">
                <a:solidFill>
                  <a:srgbClr val="266D78"/>
                </a:solidFill>
                <a:latin typeface="Muli Light"/>
                <a:sym typeface="Muli Light"/>
              </a:rPr>
              <a:t>	</a:t>
            </a:r>
            <a:r>
              <a:rPr lang="en-US" sz="1700" dirty="0" err="1" smtClean="0">
                <a:solidFill>
                  <a:srgbClr val="266D78"/>
                </a:solidFill>
                <a:latin typeface="Muli Light"/>
                <a:sym typeface="Muli Light"/>
              </a:rPr>
              <a:t>n</a:t>
            </a:r>
            <a:r>
              <a:rPr lang="en-US" sz="1700" baseline="-25000" dirty="0" err="1" smtClean="0">
                <a:solidFill>
                  <a:srgbClr val="266D78"/>
                </a:solidFill>
                <a:latin typeface="Muli Light"/>
                <a:sym typeface="Muli Light"/>
              </a:rPr>
              <a:t>k</a:t>
            </a:r>
            <a:r>
              <a:rPr lang="en-US" sz="1700" baseline="-25000" dirty="0" smtClean="0">
                <a:solidFill>
                  <a:srgbClr val="266D78"/>
                </a:solidFill>
                <a:latin typeface="Muli Light"/>
                <a:sym typeface="Muli Light"/>
              </a:rPr>
              <a:t> </a:t>
            </a:r>
            <a:r>
              <a:rPr lang="en-US" sz="1700" dirty="0" smtClean="0">
                <a:solidFill>
                  <a:srgbClr val="266D78"/>
                </a:solidFill>
                <a:latin typeface="Muli Light"/>
                <a:sym typeface="Muli Light"/>
              </a:rPr>
              <a:t> is the number of pixels having gray level </a:t>
            </a:r>
            <a:r>
              <a:rPr lang="en-US" sz="1700" dirty="0" err="1" smtClean="0">
                <a:solidFill>
                  <a:srgbClr val="266D78"/>
                </a:solidFill>
                <a:latin typeface="Muli Light"/>
                <a:sym typeface="Muli Light"/>
              </a:rPr>
              <a:t>r</a:t>
            </a:r>
            <a:r>
              <a:rPr lang="en-US" sz="1700" baseline="-25000" dirty="0" err="1" smtClean="0">
                <a:solidFill>
                  <a:srgbClr val="266D78"/>
                </a:solidFill>
                <a:latin typeface="Muli Light"/>
                <a:sym typeface="Muli Light"/>
              </a:rPr>
              <a:t>k</a:t>
            </a:r>
            <a:r>
              <a:rPr lang="en-US" sz="1700" baseline="-25000" dirty="0" smtClean="0">
                <a:solidFill>
                  <a:srgbClr val="266D78"/>
                </a:solidFill>
                <a:latin typeface="Muli Light"/>
                <a:sym typeface="Muli Light"/>
              </a:rPr>
              <a:t>.</a:t>
            </a:r>
          </a:p>
          <a:p>
            <a:pPr marL="0" lvl="4" indent="0">
              <a:buClr>
                <a:schemeClr val="accent1">
                  <a:lumMod val="75000"/>
                </a:schemeClr>
              </a:buClr>
              <a:buNone/>
            </a:pPr>
            <a:endParaRPr lang="en-US" sz="1700" baseline="-25000" dirty="0" smtClean="0">
              <a:solidFill>
                <a:srgbClr val="266D78"/>
              </a:solidFill>
              <a:latin typeface="Muli Light"/>
              <a:sym typeface="Muli Light"/>
            </a:endParaRPr>
          </a:p>
          <a:p>
            <a:pPr marL="0" lvl="4" indent="0">
              <a:buClr>
                <a:schemeClr val="accent1">
                  <a:lumMod val="75000"/>
                </a:schemeClr>
              </a:buClr>
              <a:buNone/>
            </a:pPr>
            <a:endParaRPr lang="en-US" sz="1700" baseline="-25000" dirty="0" smtClean="0">
              <a:solidFill>
                <a:srgbClr val="266D78"/>
              </a:solidFill>
              <a:latin typeface="Muli Light"/>
              <a:sym typeface="Muli Light"/>
            </a:endParaRPr>
          </a:p>
          <a:p>
            <a:pPr marL="285750" lvl="4" indent="-285750"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</a:pPr>
            <a:r>
              <a:rPr lang="en-US" sz="1700" dirty="0" smtClean="0">
                <a:solidFill>
                  <a:srgbClr val="266D78"/>
                </a:solidFill>
                <a:latin typeface="Muli Light"/>
                <a:sym typeface="Muli Light"/>
              </a:rPr>
              <a:t>Normalized Histogram is given by :</a:t>
            </a:r>
          </a:p>
          <a:p>
            <a:pPr marL="0" lvl="4" indent="0">
              <a:buClr>
                <a:schemeClr val="accent1">
                  <a:lumMod val="75000"/>
                </a:schemeClr>
              </a:buClr>
              <a:buNone/>
            </a:pPr>
            <a:r>
              <a:rPr lang="en-US" sz="1700" dirty="0">
                <a:solidFill>
                  <a:srgbClr val="266D78"/>
                </a:solidFill>
                <a:latin typeface="Muli Light"/>
                <a:sym typeface="Muli Light"/>
              </a:rPr>
              <a:t>	</a:t>
            </a:r>
            <a:r>
              <a:rPr lang="en-US" sz="1700" dirty="0" smtClean="0">
                <a:solidFill>
                  <a:srgbClr val="266D78"/>
                </a:solidFill>
                <a:latin typeface="Muli Light"/>
                <a:sym typeface="Muli Light"/>
              </a:rPr>
              <a:t>	</a:t>
            </a:r>
          </a:p>
          <a:p>
            <a:pPr marL="0" lvl="4" indent="0">
              <a:buClr>
                <a:schemeClr val="accent1">
                  <a:lumMod val="75000"/>
                </a:schemeClr>
              </a:buClr>
              <a:buNone/>
            </a:pPr>
            <a:r>
              <a:rPr lang="en-US" sz="1700" dirty="0">
                <a:solidFill>
                  <a:srgbClr val="266D78"/>
                </a:solidFill>
                <a:latin typeface="Muli Light"/>
                <a:sym typeface="Muli Light"/>
              </a:rPr>
              <a:t>	</a:t>
            </a:r>
            <a:r>
              <a:rPr lang="en-US" sz="1700" dirty="0" smtClean="0">
                <a:solidFill>
                  <a:srgbClr val="266D78"/>
                </a:solidFill>
                <a:latin typeface="Muli Light"/>
                <a:sym typeface="Muli Light"/>
              </a:rPr>
              <a:t>	p(</a:t>
            </a:r>
            <a:r>
              <a:rPr lang="en-US" sz="1700" dirty="0" err="1" smtClean="0">
                <a:solidFill>
                  <a:srgbClr val="266D78"/>
                </a:solidFill>
                <a:latin typeface="Muli Light"/>
                <a:sym typeface="Muli Light"/>
              </a:rPr>
              <a:t>r</a:t>
            </a:r>
            <a:r>
              <a:rPr lang="en-US" sz="1700" baseline="-25000" dirty="0" err="1" smtClean="0">
                <a:solidFill>
                  <a:srgbClr val="266D78"/>
                </a:solidFill>
                <a:latin typeface="Muli Light"/>
                <a:sym typeface="Muli Light"/>
              </a:rPr>
              <a:t>k</a:t>
            </a:r>
            <a:r>
              <a:rPr lang="en-US" sz="1700" dirty="0" smtClean="0">
                <a:solidFill>
                  <a:srgbClr val="266D78"/>
                </a:solidFill>
                <a:latin typeface="Muli Light"/>
                <a:sym typeface="Muli Light"/>
              </a:rPr>
              <a:t>) = </a:t>
            </a:r>
            <a:r>
              <a:rPr lang="en-US" sz="1700" dirty="0" err="1" smtClean="0">
                <a:solidFill>
                  <a:srgbClr val="266D78"/>
                </a:solidFill>
                <a:latin typeface="Muli Light"/>
                <a:sym typeface="Muli Light"/>
              </a:rPr>
              <a:t>n</a:t>
            </a:r>
            <a:r>
              <a:rPr lang="en-US" sz="1700" baseline="-25000" dirty="0" err="1" smtClean="0">
                <a:solidFill>
                  <a:srgbClr val="266D78"/>
                </a:solidFill>
                <a:latin typeface="Muli Light"/>
                <a:sym typeface="Muli Light"/>
              </a:rPr>
              <a:t>k</a:t>
            </a:r>
            <a:r>
              <a:rPr lang="en-US" sz="1700" dirty="0" smtClean="0">
                <a:solidFill>
                  <a:srgbClr val="266D78"/>
                </a:solidFill>
                <a:latin typeface="Muli Light"/>
                <a:sym typeface="Muli Light"/>
              </a:rPr>
              <a:t>/n</a:t>
            </a:r>
          </a:p>
          <a:p>
            <a:pPr marL="0" lvl="4" indent="0">
              <a:buClr>
                <a:schemeClr val="accent1">
                  <a:lumMod val="75000"/>
                </a:schemeClr>
              </a:buClr>
              <a:buNone/>
            </a:pPr>
            <a:endParaRPr lang="en-US" sz="1700" dirty="0" smtClean="0">
              <a:solidFill>
                <a:srgbClr val="266D78"/>
              </a:solidFill>
              <a:latin typeface="Muli Light"/>
              <a:sym typeface="Muli Light"/>
            </a:endParaRPr>
          </a:p>
          <a:p>
            <a:pPr marL="0" lvl="4" indent="0">
              <a:buClr>
                <a:schemeClr val="accent1">
                  <a:lumMod val="75000"/>
                </a:schemeClr>
              </a:buClr>
              <a:buNone/>
            </a:pPr>
            <a:r>
              <a:rPr lang="en-US" sz="1700" dirty="0">
                <a:solidFill>
                  <a:srgbClr val="266D78"/>
                </a:solidFill>
                <a:latin typeface="Muli Light"/>
                <a:sym typeface="Muli Light"/>
              </a:rPr>
              <a:t>	</a:t>
            </a:r>
            <a:r>
              <a:rPr lang="en-US" sz="1700" dirty="0" smtClean="0">
                <a:solidFill>
                  <a:srgbClr val="266D78"/>
                </a:solidFill>
                <a:latin typeface="Muli Light"/>
                <a:sym typeface="Muli Light"/>
              </a:rPr>
              <a:t>where k =0, 1, ….., L-1.</a:t>
            </a:r>
          </a:p>
          <a:p>
            <a:pPr marL="0" lvl="4" indent="0">
              <a:buClr>
                <a:schemeClr val="accent1">
                  <a:lumMod val="75000"/>
                </a:schemeClr>
              </a:buClr>
              <a:buNone/>
            </a:pPr>
            <a:endParaRPr lang="en-US" sz="1700" dirty="0" smtClean="0">
              <a:solidFill>
                <a:srgbClr val="266D78"/>
              </a:solidFill>
              <a:latin typeface="Muli Light"/>
              <a:sym typeface="Muli Light"/>
            </a:endParaRPr>
          </a:p>
        </p:txBody>
      </p:sp>
    </p:spTree>
    <p:extLst>
      <p:ext uri="{BB962C8B-B14F-4D97-AF65-F5344CB8AC3E}">
        <p14:creationId xmlns:p14="http://schemas.microsoft.com/office/powerpoint/2010/main" val="421835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61950"/>
            <a:ext cx="6408300" cy="4114800"/>
          </a:xfrm>
        </p:spPr>
        <p:txBody>
          <a:bodyPr/>
          <a:lstStyle/>
          <a:p>
            <a:r>
              <a:rPr lang="en-US" sz="1800" dirty="0"/>
              <a:t>Histograms: only statistical information </a:t>
            </a:r>
            <a:endParaRPr lang="en-US" sz="1800" dirty="0" smtClean="0"/>
          </a:p>
          <a:p>
            <a:r>
              <a:rPr lang="en-US" sz="1800" dirty="0" smtClean="0"/>
              <a:t>No </a:t>
            </a:r>
            <a:r>
              <a:rPr lang="en-US" sz="1800" dirty="0"/>
              <a:t>indication of location of </a:t>
            </a:r>
            <a:r>
              <a:rPr lang="en-US" sz="1800" dirty="0" smtClean="0"/>
              <a:t>pixels</a:t>
            </a:r>
          </a:p>
          <a:p>
            <a:r>
              <a:rPr lang="en-US" sz="1800" dirty="0"/>
              <a:t>Different images can have same </a:t>
            </a:r>
            <a:r>
              <a:rPr lang="en-US" sz="1800" dirty="0" smtClean="0"/>
              <a:t>histogram.</a:t>
            </a:r>
          </a:p>
          <a:p>
            <a:r>
              <a:rPr lang="en-US" sz="1800" dirty="0" smtClean="0"/>
              <a:t>3 </a:t>
            </a:r>
            <a:r>
              <a:rPr lang="en-US" sz="1800" dirty="0"/>
              <a:t>images below have same histogram </a:t>
            </a:r>
            <a:r>
              <a:rPr lang="en-US" sz="1800" dirty="0" smtClean="0"/>
              <a:t>: </a:t>
            </a:r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Same </a:t>
            </a:r>
            <a:r>
              <a:rPr lang="en-US" sz="1800" dirty="0"/>
              <a:t>histogram = same </a:t>
            </a:r>
            <a:r>
              <a:rPr lang="en-US" sz="1800" dirty="0" smtClean="0"/>
              <a:t>statistics  </a:t>
            </a:r>
          </a:p>
          <a:p>
            <a:r>
              <a:rPr lang="en-US" sz="1800" b="1" dirty="0" smtClean="0"/>
              <a:t>Can </a:t>
            </a:r>
            <a:r>
              <a:rPr lang="en-US" sz="1800" b="1" dirty="0"/>
              <a:t>we reconstruct image from histogram? No!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9" t="42141" r="6415" b="14160"/>
          <a:stretch/>
        </p:blipFill>
        <p:spPr bwMode="auto">
          <a:xfrm>
            <a:off x="1143000" y="1994137"/>
            <a:ext cx="4737653" cy="1558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184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080"/>
            <a:ext cx="6408300" cy="857400"/>
          </a:xfrm>
        </p:spPr>
        <p:txBody>
          <a:bodyPr/>
          <a:lstStyle/>
          <a:p>
            <a:r>
              <a:rPr lang="en-US" dirty="0" smtClean="0"/>
              <a:t>Color Histogram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047750"/>
            <a:ext cx="6858000" cy="3495300"/>
          </a:xfrm>
        </p:spPr>
        <p:txBody>
          <a:bodyPr/>
          <a:lstStyle/>
          <a:p>
            <a:r>
              <a:rPr lang="en-US" sz="1700" dirty="0" smtClean="0"/>
              <a:t>Distribution </a:t>
            </a:r>
            <a:r>
              <a:rPr lang="en-US" sz="1700" dirty="0"/>
              <a:t>of the composition of colors in the image. </a:t>
            </a:r>
            <a:endParaRPr lang="en-US" sz="1700" dirty="0" smtClean="0"/>
          </a:p>
          <a:p>
            <a:endParaRPr lang="en-US" sz="1700" dirty="0" smtClean="0"/>
          </a:p>
          <a:p>
            <a:r>
              <a:rPr lang="en-US" sz="1700" dirty="0"/>
              <a:t>D</a:t>
            </a:r>
            <a:r>
              <a:rPr lang="en-US" sz="1700" dirty="0" smtClean="0"/>
              <a:t>ifferent </a:t>
            </a:r>
            <a:r>
              <a:rPr lang="en-US" sz="1700" dirty="0"/>
              <a:t>types of colors appeared and the number of pixels in each type of the colors </a:t>
            </a:r>
            <a:r>
              <a:rPr lang="en-US" sz="1700" dirty="0" smtClean="0"/>
              <a:t>.</a:t>
            </a:r>
          </a:p>
          <a:p>
            <a:endParaRPr lang="en-US" sz="1700" dirty="0" smtClean="0"/>
          </a:p>
          <a:p>
            <a:r>
              <a:rPr lang="en-US" sz="1700" dirty="0"/>
              <a:t> </a:t>
            </a:r>
            <a:r>
              <a:rPr lang="en-US" sz="1700" dirty="0" smtClean="0"/>
              <a:t>The </a:t>
            </a:r>
            <a:r>
              <a:rPr lang="en-US" sz="1700" dirty="0"/>
              <a:t>color histogram can be built for any kind of color space, although the term is more often used for three-dimensional spaces like RGB or HSV</a:t>
            </a:r>
            <a:r>
              <a:rPr lang="en-US" sz="1700" dirty="0" smtClean="0"/>
              <a:t>.</a:t>
            </a:r>
          </a:p>
          <a:p>
            <a:endParaRPr lang="en-US" sz="1700" dirty="0" smtClean="0"/>
          </a:p>
          <a:p>
            <a:r>
              <a:rPr lang="en-US" sz="1700" dirty="0" smtClean="0"/>
              <a:t>For</a:t>
            </a:r>
            <a:r>
              <a:rPr lang="en-US" sz="1700" dirty="0"/>
              <a:t> monochromatic </a:t>
            </a:r>
            <a:r>
              <a:rPr lang="en-US" sz="1700" dirty="0" smtClean="0"/>
              <a:t>images</a:t>
            </a:r>
            <a:r>
              <a:rPr lang="en-US" sz="1700" dirty="0"/>
              <a:t>,</a:t>
            </a:r>
            <a:r>
              <a:rPr lang="en-US" sz="1700" dirty="0" smtClean="0"/>
              <a:t> </a:t>
            </a:r>
            <a:r>
              <a:rPr lang="en-US" sz="1700" dirty="0"/>
              <a:t>the term </a:t>
            </a:r>
            <a:r>
              <a:rPr lang="en-US" sz="1700" b="1" dirty="0"/>
              <a:t>intensity histogram</a:t>
            </a:r>
            <a:r>
              <a:rPr lang="en-US" sz="1700" dirty="0"/>
              <a:t> </a:t>
            </a:r>
            <a:r>
              <a:rPr lang="en-US" sz="1700" dirty="0" smtClean="0"/>
              <a:t>is used.</a:t>
            </a:r>
            <a:endParaRPr lang="en-US" sz="1700" dirty="0"/>
          </a:p>
          <a:p>
            <a:endParaRPr lang="en-US" sz="17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2678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90550"/>
            <a:ext cx="6705600" cy="4038600"/>
          </a:xfrm>
        </p:spPr>
        <p:txBody>
          <a:bodyPr/>
          <a:lstStyle/>
          <a:p>
            <a:r>
              <a:rPr lang="en-US" sz="1700" b="1" dirty="0"/>
              <a:t>The formation</a:t>
            </a:r>
            <a:r>
              <a:rPr lang="en-US" sz="1700" dirty="0"/>
              <a:t> of a color histogram </a:t>
            </a:r>
            <a:r>
              <a:rPr lang="en-US" sz="1700" dirty="0" smtClean="0"/>
              <a:t> : the </a:t>
            </a:r>
            <a:r>
              <a:rPr lang="en-US" sz="1700" dirty="0"/>
              <a:t>number of pixels for each 256 scales in each of the 3 RGB channel, and plot them on 3 individual bar graphs</a:t>
            </a:r>
            <a:r>
              <a:rPr lang="en-US" sz="1700" dirty="0" smtClean="0"/>
              <a:t>.</a:t>
            </a:r>
          </a:p>
          <a:p>
            <a:endParaRPr lang="en-US" sz="1700" dirty="0"/>
          </a:p>
          <a:p>
            <a:r>
              <a:rPr lang="en-US" sz="1700" b="1" dirty="0" smtClean="0"/>
              <a:t>Color </a:t>
            </a:r>
            <a:r>
              <a:rPr lang="en-US" sz="1700" b="1" dirty="0"/>
              <a:t>quantization </a:t>
            </a:r>
            <a:r>
              <a:rPr lang="en-US" sz="1700" b="1" dirty="0" smtClean="0"/>
              <a:t> : </a:t>
            </a:r>
            <a:r>
              <a:rPr lang="en-US" sz="1700" dirty="0"/>
              <a:t>I</a:t>
            </a:r>
            <a:r>
              <a:rPr lang="en-US" sz="1700" dirty="0" smtClean="0"/>
              <a:t>f </a:t>
            </a:r>
            <a:r>
              <a:rPr lang="en-US" sz="1700" dirty="0"/>
              <a:t>the color space is large, then we can first divide the color space into certain numbers of small intervals. Each of the intervals is called a bin. </a:t>
            </a:r>
            <a:endParaRPr lang="en-US" sz="1700" dirty="0" smtClean="0"/>
          </a:p>
          <a:p>
            <a:endParaRPr lang="en-US" sz="1700" dirty="0" smtClean="0"/>
          </a:p>
          <a:p>
            <a:r>
              <a:rPr lang="en-US" sz="1700" dirty="0" smtClean="0"/>
              <a:t>Then</a:t>
            </a:r>
            <a:r>
              <a:rPr lang="en-US" sz="1700" dirty="0"/>
              <a:t>, by counting the number of pixels in each of the bins, we get the color histogram of the image.</a:t>
            </a:r>
          </a:p>
          <a:p>
            <a:endParaRPr lang="en-US" sz="17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1013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ym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Nym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1186</Words>
  <Application>Microsoft Office PowerPoint</Application>
  <PresentationFormat>On-screen Show (16:9)</PresentationFormat>
  <Paragraphs>256</Paragraphs>
  <Slides>58</Slides>
  <Notes>33</Notes>
  <HiddenSlides>16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70" baseType="lpstr">
      <vt:lpstr>Arial</vt:lpstr>
      <vt:lpstr>Muli Light</vt:lpstr>
      <vt:lpstr>Muli</vt:lpstr>
      <vt:lpstr>Angsana New</vt:lpstr>
      <vt:lpstr>Wingdings</vt:lpstr>
      <vt:lpstr>Roboto Slab</vt:lpstr>
      <vt:lpstr>Times New Roman</vt:lpstr>
      <vt:lpstr>Tahoma</vt:lpstr>
      <vt:lpstr>Muli Black</vt:lpstr>
      <vt:lpstr>Nym template</vt:lpstr>
      <vt:lpstr>1_Nym template</vt:lpstr>
      <vt:lpstr>Bitmap Image</vt:lpstr>
      <vt:lpstr>Histogram Processing</vt:lpstr>
      <vt:lpstr>1. Basics </vt:lpstr>
      <vt:lpstr>What is a Histogram ?</vt:lpstr>
      <vt:lpstr>Image Histogram </vt:lpstr>
      <vt:lpstr>PowerPoint Presentation</vt:lpstr>
      <vt:lpstr>PowerPoint Presentation</vt:lpstr>
      <vt:lpstr>PowerPoint Presentation</vt:lpstr>
      <vt:lpstr>Color Histogram</vt:lpstr>
      <vt:lpstr>PowerPoint Presentation</vt:lpstr>
      <vt:lpstr>PowerPoint Presentation</vt:lpstr>
      <vt:lpstr>2. Brightness and Contrast</vt:lpstr>
      <vt:lpstr>Brightness  </vt:lpstr>
      <vt:lpstr>PowerPoint Presentation</vt:lpstr>
      <vt:lpstr>Contrast </vt:lpstr>
      <vt:lpstr>PowerPoint Presentation</vt:lpstr>
      <vt:lpstr>3. Histogram Equalization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  Histogram Matching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5.  Local Enhancement and Image Statistics</vt:lpstr>
      <vt:lpstr>Local Enhancement</vt:lpstr>
      <vt:lpstr>Procedure</vt:lpstr>
      <vt:lpstr>PowerPoint Presentation</vt:lpstr>
      <vt:lpstr>PowerPoint Presentation</vt:lpstr>
      <vt:lpstr>PowerPoint Presentation</vt:lpstr>
      <vt:lpstr>PowerPoint Presentation</vt:lpstr>
      <vt:lpstr>Why Image Enhancement?</vt:lpstr>
      <vt:lpstr>What is Image Enhancement?</vt:lpstr>
      <vt:lpstr>Histogram Statistics For Image Enhancement</vt:lpstr>
      <vt:lpstr>Example: Scanning Electron Microscope</vt:lpstr>
      <vt:lpstr>Example: Digital Photography</vt:lpstr>
      <vt:lpstr>Example: Iris Recognition</vt:lpstr>
      <vt:lpstr>6.  Applications of Histogram Processing</vt:lpstr>
      <vt:lpstr>Applications</vt:lpstr>
      <vt:lpstr>PowerPoint Presentation</vt:lpstr>
      <vt:lpstr>PowerPoint Presentation</vt:lpstr>
      <vt:lpstr>PowerPoint Presentation</vt:lpstr>
      <vt:lpstr>Advantages &amp; Disadvantages of Histogram Processing</vt:lpstr>
      <vt:lpstr>Advantages</vt:lpstr>
      <vt:lpstr>Disadvantages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Khushbu</dc:creator>
  <cp:lastModifiedBy>laptop6</cp:lastModifiedBy>
  <cp:revision>66</cp:revision>
  <dcterms:modified xsi:type="dcterms:W3CDTF">2021-10-25T06:03:35Z</dcterms:modified>
</cp:coreProperties>
</file>